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5" r:id="rId4"/>
  </p:sldMasterIdLst>
  <p:notesMasterIdLst>
    <p:notesMasterId r:id="rId29"/>
  </p:notesMasterIdLst>
  <p:handoutMasterIdLst>
    <p:handoutMasterId r:id="rId30"/>
  </p:handoutMasterIdLst>
  <p:sldIdLst>
    <p:sldId id="256" r:id="rId5"/>
    <p:sldId id="291" r:id="rId6"/>
    <p:sldId id="260" r:id="rId7"/>
    <p:sldId id="295" r:id="rId8"/>
    <p:sldId id="281" r:id="rId9"/>
    <p:sldId id="301" r:id="rId10"/>
    <p:sldId id="266" r:id="rId11"/>
    <p:sldId id="261" r:id="rId12"/>
    <p:sldId id="302" r:id="rId13"/>
    <p:sldId id="264" r:id="rId14"/>
    <p:sldId id="303" r:id="rId15"/>
    <p:sldId id="265" r:id="rId16"/>
    <p:sldId id="267" r:id="rId17"/>
    <p:sldId id="304" r:id="rId18"/>
    <p:sldId id="262" r:id="rId19"/>
    <p:sldId id="305" r:id="rId20"/>
    <p:sldId id="263" r:id="rId21"/>
    <p:sldId id="288" r:id="rId22"/>
    <p:sldId id="258" r:id="rId23"/>
    <p:sldId id="298" r:id="rId24"/>
    <p:sldId id="259" r:id="rId25"/>
    <p:sldId id="299" r:id="rId26"/>
    <p:sldId id="306" r:id="rId27"/>
    <p:sldId id="300" r:id="rId28"/>
  </p:sldIdLst>
  <p:sldSz cx="9144000" cy="6858000" type="screen4x3"/>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00"/>
    <a:srgbClr val="0033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82CC55A-38DA-4AA6-9F73-129A70F56D66}" v="304" dt="2019-09-03T11:25:43.57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6200" autoAdjust="0"/>
  </p:normalViewPr>
  <p:slideViewPr>
    <p:cSldViewPr>
      <p:cViewPr varScale="1">
        <p:scale>
          <a:sx n="98" d="100"/>
          <a:sy n="98" d="100"/>
        </p:scale>
        <p:origin x="798"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handoutMaster" Target="handoutMasters/handoutMaster1.xml"/><Relationship Id="rId35" Type="http://schemas.microsoft.com/office/2015/10/relationships/revisionInfo" Target="revisionInfo.xml"/><Relationship Id="rId8"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502E6BD9-5AB9-42B4-BA8B-C54DA8F7FD23}"/>
              </a:ext>
            </a:extLst>
          </p:cNvPr>
          <p:cNvSpPr>
            <a:spLocks noGrp="1" noChangeArrowheads="1"/>
          </p:cNvSpPr>
          <p:nvPr>
            <p:ph type="hdr" sz="quarter"/>
          </p:nvPr>
        </p:nvSpPr>
        <p:spPr bwMode="auto">
          <a:xfrm>
            <a:off x="0" y="0"/>
            <a:ext cx="2945659" cy="4959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nb-NO" altLang="nb-NO"/>
          </a:p>
        </p:txBody>
      </p:sp>
      <p:sp>
        <p:nvSpPr>
          <p:cNvPr id="25603" name="Rectangle 3">
            <a:extLst>
              <a:ext uri="{FF2B5EF4-FFF2-40B4-BE49-F238E27FC236}">
                <a16:creationId xmlns:a16="http://schemas.microsoft.com/office/drawing/2014/main" id="{939B9B4C-A6ED-4802-9E0F-0AC72B52C160}"/>
              </a:ext>
            </a:extLst>
          </p:cNvPr>
          <p:cNvSpPr>
            <a:spLocks noGrp="1" noChangeArrowheads="1"/>
          </p:cNvSpPr>
          <p:nvPr>
            <p:ph type="dt" sz="quarter" idx="1"/>
          </p:nvPr>
        </p:nvSpPr>
        <p:spPr bwMode="auto">
          <a:xfrm>
            <a:off x="3850443" y="0"/>
            <a:ext cx="2945659" cy="4959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nb-NO" altLang="nb-NO"/>
          </a:p>
        </p:txBody>
      </p:sp>
      <p:sp>
        <p:nvSpPr>
          <p:cNvPr id="25604" name="Rectangle 4">
            <a:extLst>
              <a:ext uri="{FF2B5EF4-FFF2-40B4-BE49-F238E27FC236}">
                <a16:creationId xmlns:a16="http://schemas.microsoft.com/office/drawing/2014/main" id="{9CEACA60-4215-4D79-AA24-1D455FD51022}"/>
              </a:ext>
            </a:extLst>
          </p:cNvPr>
          <p:cNvSpPr>
            <a:spLocks noGrp="1" noChangeArrowheads="1"/>
          </p:cNvSpPr>
          <p:nvPr>
            <p:ph type="ftr" sz="quarter" idx="2"/>
          </p:nvPr>
        </p:nvSpPr>
        <p:spPr bwMode="auto">
          <a:xfrm>
            <a:off x="0" y="9429090"/>
            <a:ext cx="2945659" cy="4959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nb-NO" altLang="nb-NO"/>
          </a:p>
        </p:txBody>
      </p:sp>
      <p:sp>
        <p:nvSpPr>
          <p:cNvPr id="25605" name="Rectangle 5">
            <a:extLst>
              <a:ext uri="{FF2B5EF4-FFF2-40B4-BE49-F238E27FC236}">
                <a16:creationId xmlns:a16="http://schemas.microsoft.com/office/drawing/2014/main" id="{5284EA04-5325-4DBC-8EFB-169ECC053D39}"/>
              </a:ext>
            </a:extLst>
          </p:cNvPr>
          <p:cNvSpPr>
            <a:spLocks noGrp="1" noChangeArrowheads="1"/>
          </p:cNvSpPr>
          <p:nvPr>
            <p:ph type="sldNum" sz="quarter" idx="3"/>
          </p:nvPr>
        </p:nvSpPr>
        <p:spPr bwMode="auto">
          <a:xfrm>
            <a:off x="3850443" y="9429090"/>
            <a:ext cx="2945659" cy="4959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4547A1EF-2D4B-4D28-995D-8C2CAAA7690E}" type="slidenum">
              <a:rPr lang="nb-NO" altLang="nb-NO"/>
              <a:pPr>
                <a:defRPr/>
              </a:pPr>
              <a:t>‹#›</a:t>
            </a:fld>
            <a:endParaRPr lang="nb-NO" altLang="nb-NO"/>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8732982B-CDCF-4263-9AD3-7BA23DD03F37}"/>
              </a:ext>
            </a:extLst>
          </p:cNvPr>
          <p:cNvSpPr>
            <a:spLocks noGrp="1" noChangeArrowheads="1"/>
          </p:cNvSpPr>
          <p:nvPr>
            <p:ph type="hdr" sz="quarter"/>
          </p:nvPr>
        </p:nvSpPr>
        <p:spPr bwMode="auto">
          <a:xfrm>
            <a:off x="0" y="0"/>
            <a:ext cx="2945659" cy="4959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nb-NO" altLang="nb-NO"/>
          </a:p>
        </p:txBody>
      </p:sp>
      <p:sp>
        <p:nvSpPr>
          <p:cNvPr id="27651" name="Rectangle 3">
            <a:extLst>
              <a:ext uri="{FF2B5EF4-FFF2-40B4-BE49-F238E27FC236}">
                <a16:creationId xmlns:a16="http://schemas.microsoft.com/office/drawing/2014/main" id="{FF49EE37-13C5-4AAA-8128-839A3146197B}"/>
              </a:ext>
            </a:extLst>
          </p:cNvPr>
          <p:cNvSpPr>
            <a:spLocks noGrp="1" noChangeArrowheads="1"/>
          </p:cNvSpPr>
          <p:nvPr>
            <p:ph type="dt" idx="1"/>
          </p:nvPr>
        </p:nvSpPr>
        <p:spPr bwMode="auto">
          <a:xfrm>
            <a:off x="3850443" y="0"/>
            <a:ext cx="2945659" cy="4959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nb-NO" altLang="nb-NO"/>
          </a:p>
        </p:txBody>
      </p:sp>
      <p:sp>
        <p:nvSpPr>
          <p:cNvPr id="2052" name="Rectangle 4">
            <a:extLst>
              <a:ext uri="{FF2B5EF4-FFF2-40B4-BE49-F238E27FC236}">
                <a16:creationId xmlns:a16="http://schemas.microsoft.com/office/drawing/2014/main" id="{ABE0C8EB-EDBE-402E-864D-8A296069BF66}"/>
              </a:ext>
            </a:extLst>
          </p:cNvPr>
          <p:cNvSpPr>
            <a:spLocks noGrp="1" noRot="1" noChangeAspect="1" noChangeArrowheads="1" noTextEdit="1"/>
          </p:cNvSpPr>
          <p:nvPr>
            <p:ph type="sldImg" idx="2"/>
          </p:nvPr>
        </p:nvSpPr>
        <p:spPr bwMode="auto">
          <a:xfrm>
            <a:off x="917575" y="744538"/>
            <a:ext cx="4962525" cy="3722687"/>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7653" name="Rectangle 5">
            <a:extLst>
              <a:ext uri="{FF2B5EF4-FFF2-40B4-BE49-F238E27FC236}">
                <a16:creationId xmlns:a16="http://schemas.microsoft.com/office/drawing/2014/main" id="{CE86C298-A02A-4FC6-A64C-F72EB7E102C5}"/>
              </a:ext>
            </a:extLst>
          </p:cNvPr>
          <p:cNvSpPr>
            <a:spLocks noGrp="1" noChangeArrowheads="1"/>
          </p:cNvSpPr>
          <p:nvPr>
            <p:ph type="body" sz="quarter" idx="3"/>
          </p:nvPr>
        </p:nvSpPr>
        <p:spPr bwMode="auto">
          <a:xfrm>
            <a:off x="679768" y="4714546"/>
            <a:ext cx="5438140" cy="44682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nb-NO" altLang="nb-NO" noProof="0"/>
              <a:t>Klikk for å redigere tekststiler i malen</a:t>
            </a:r>
          </a:p>
          <a:p>
            <a:pPr lvl="1"/>
            <a:r>
              <a:rPr lang="nb-NO" altLang="nb-NO" noProof="0"/>
              <a:t>Andre nivå</a:t>
            </a:r>
          </a:p>
          <a:p>
            <a:pPr lvl="2"/>
            <a:r>
              <a:rPr lang="nb-NO" altLang="nb-NO" noProof="0"/>
              <a:t>Tredje nivå</a:t>
            </a:r>
          </a:p>
          <a:p>
            <a:pPr lvl="3"/>
            <a:r>
              <a:rPr lang="nb-NO" altLang="nb-NO" noProof="0"/>
              <a:t>Fjerde nivå</a:t>
            </a:r>
          </a:p>
          <a:p>
            <a:pPr lvl="4"/>
            <a:r>
              <a:rPr lang="nb-NO" altLang="nb-NO" noProof="0"/>
              <a:t>Femte nivå</a:t>
            </a:r>
          </a:p>
        </p:txBody>
      </p:sp>
      <p:sp>
        <p:nvSpPr>
          <p:cNvPr id="27654" name="Rectangle 6">
            <a:extLst>
              <a:ext uri="{FF2B5EF4-FFF2-40B4-BE49-F238E27FC236}">
                <a16:creationId xmlns:a16="http://schemas.microsoft.com/office/drawing/2014/main" id="{60DDCF27-8797-458F-91FE-791F55CF3F57}"/>
              </a:ext>
            </a:extLst>
          </p:cNvPr>
          <p:cNvSpPr>
            <a:spLocks noGrp="1" noChangeArrowheads="1"/>
          </p:cNvSpPr>
          <p:nvPr>
            <p:ph type="ftr" sz="quarter" idx="4"/>
          </p:nvPr>
        </p:nvSpPr>
        <p:spPr bwMode="auto">
          <a:xfrm>
            <a:off x="0" y="9429090"/>
            <a:ext cx="2945659" cy="4959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nb-NO" altLang="nb-NO"/>
          </a:p>
        </p:txBody>
      </p:sp>
      <p:sp>
        <p:nvSpPr>
          <p:cNvPr id="27655" name="Rectangle 7">
            <a:extLst>
              <a:ext uri="{FF2B5EF4-FFF2-40B4-BE49-F238E27FC236}">
                <a16:creationId xmlns:a16="http://schemas.microsoft.com/office/drawing/2014/main" id="{17CC23FA-7F4E-49A7-84B8-E9A4FE2BCE55}"/>
              </a:ext>
            </a:extLst>
          </p:cNvPr>
          <p:cNvSpPr>
            <a:spLocks noGrp="1" noChangeArrowheads="1"/>
          </p:cNvSpPr>
          <p:nvPr>
            <p:ph type="sldNum" sz="quarter" idx="5"/>
          </p:nvPr>
        </p:nvSpPr>
        <p:spPr bwMode="auto">
          <a:xfrm>
            <a:off x="3850443" y="9429090"/>
            <a:ext cx="2945659" cy="4959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D8D40657-8C72-4C40-94D0-8A47987E5AFF}" type="slidenum">
              <a:rPr lang="nb-NO" altLang="nb-NO"/>
              <a:pPr>
                <a:defRPr/>
              </a:pPr>
              <a:t>‹#›</a:t>
            </a:fld>
            <a:endParaRPr lang="nb-NO" altLang="nb-NO"/>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a:extLst>
              <a:ext uri="{FF2B5EF4-FFF2-40B4-BE49-F238E27FC236}">
                <a16:creationId xmlns:a16="http://schemas.microsoft.com/office/drawing/2014/main" id="{2E107734-3352-4B84-9629-5CA86ACDA3E9}"/>
              </a:ext>
            </a:extLst>
          </p:cNvPr>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FB667E7A-AA45-49C9-95BF-41644A215780}" type="slidenum">
              <a:rPr lang="nb-NO" altLang="nb-NO" smtClean="0"/>
              <a:pPr>
                <a:spcBef>
                  <a:spcPct val="0"/>
                </a:spcBef>
              </a:pPr>
              <a:t>1</a:t>
            </a:fld>
            <a:endParaRPr lang="nb-NO" altLang="nb-NO"/>
          </a:p>
        </p:txBody>
      </p:sp>
      <p:sp>
        <p:nvSpPr>
          <p:cNvPr id="5123" name="Rectangle 2">
            <a:extLst>
              <a:ext uri="{FF2B5EF4-FFF2-40B4-BE49-F238E27FC236}">
                <a16:creationId xmlns:a16="http://schemas.microsoft.com/office/drawing/2014/main" id="{4E37D6ED-FD16-4927-B553-5EE078A82885}"/>
              </a:ext>
            </a:extLst>
          </p:cNvPr>
          <p:cNvSpPr>
            <a:spLocks noGrp="1" noRot="1" noChangeAspect="1" noChangeArrowheads="1" noTextEdit="1"/>
          </p:cNvSpPr>
          <p:nvPr>
            <p:ph type="sldImg"/>
          </p:nvPr>
        </p:nvSpPr>
        <p:spPr>
          <a:ln/>
        </p:spPr>
      </p:sp>
      <p:sp>
        <p:nvSpPr>
          <p:cNvPr id="5124" name="Rectangle 3">
            <a:extLst>
              <a:ext uri="{FF2B5EF4-FFF2-40B4-BE49-F238E27FC236}">
                <a16:creationId xmlns:a16="http://schemas.microsoft.com/office/drawing/2014/main" id="{C444C507-D8B3-4665-AFC4-ABECC391F24A}"/>
              </a:ext>
            </a:extLst>
          </p:cNvPr>
          <p:cNvSpPr>
            <a:spLocks noGrp="1" noChangeArrowheads="1"/>
          </p:cNvSpPr>
          <p:nvPr>
            <p:ph type="body" idx="1"/>
          </p:nvPr>
        </p:nvSpPr>
        <p:spPr>
          <a:noFill/>
        </p:spPr>
        <p:txBody>
          <a:bodyPr/>
          <a:lstStyle/>
          <a:p>
            <a:pPr eaLnBrk="1" hangingPunct="1"/>
            <a:endParaRPr lang="nb-NO" altLang="nb-NO">
              <a:latin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a:extLst>
              <a:ext uri="{FF2B5EF4-FFF2-40B4-BE49-F238E27FC236}">
                <a16:creationId xmlns:a16="http://schemas.microsoft.com/office/drawing/2014/main" id="{56FB4B13-527D-42B8-A8C2-305EF30B660A}"/>
              </a:ext>
            </a:extLst>
          </p:cNvPr>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98FF840-E4F8-44F8-840E-4363462507EA}" type="slidenum">
              <a:rPr lang="nb-NO" altLang="nb-NO" smtClean="0"/>
              <a:pPr>
                <a:spcBef>
                  <a:spcPct val="0"/>
                </a:spcBef>
              </a:pPr>
              <a:t>10</a:t>
            </a:fld>
            <a:endParaRPr lang="nb-NO" altLang="nb-NO"/>
          </a:p>
        </p:txBody>
      </p:sp>
      <p:sp>
        <p:nvSpPr>
          <p:cNvPr id="24579" name="Rectangle 2">
            <a:extLst>
              <a:ext uri="{FF2B5EF4-FFF2-40B4-BE49-F238E27FC236}">
                <a16:creationId xmlns:a16="http://schemas.microsoft.com/office/drawing/2014/main" id="{B516719A-8473-4792-A93D-C3F93A267A51}"/>
              </a:ext>
            </a:extLst>
          </p:cNvPr>
          <p:cNvSpPr>
            <a:spLocks noGrp="1" noRot="1" noChangeAspect="1" noChangeArrowheads="1" noTextEdit="1"/>
          </p:cNvSpPr>
          <p:nvPr>
            <p:ph type="sldImg"/>
          </p:nvPr>
        </p:nvSpPr>
        <p:spPr>
          <a:ln/>
        </p:spPr>
      </p:sp>
      <p:sp>
        <p:nvSpPr>
          <p:cNvPr id="24580" name="Rectangle 3">
            <a:extLst>
              <a:ext uri="{FF2B5EF4-FFF2-40B4-BE49-F238E27FC236}">
                <a16:creationId xmlns:a16="http://schemas.microsoft.com/office/drawing/2014/main" id="{4864A2DC-621C-4CCA-9926-444180BA573A}"/>
              </a:ext>
            </a:extLst>
          </p:cNvPr>
          <p:cNvSpPr>
            <a:spLocks noGrp="1" noChangeArrowheads="1"/>
          </p:cNvSpPr>
          <p:nvPr>
            <p:ph type="body" idx="1"/>
          </p:nvPr>
        </p:nvSpPr>
        <p:spPr>
          <a:noFill/>
        </p:spPr>
        <p:txBody>
          <a:bodyPr/>
          <a:lstStyle/>
          <a:p>
            <a:pPr eaLnBrk="1" hangingPunct="1"/>
            <a:endParaRPr lang="nb-NO" altLang="nb-NO">
              <a:latin typeface="Arial" panose="020B060402020202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E2A194F8-7F3A-42A2-9144-F20656C7DBEB}" type="slidenum">
              <a:rPr lang="nb-NO" smtClean="0"/>
              <a:t>11</a:t>
            </a:fld>
            <a:endParaRPr lang="nb-NO"/>
          </a:p>
        </p:txBody>
      </p:sp>
    </p:spTree>
    <p:extLst>
      <p:ext uri="{BB962C8B-B14F-4D97-AF65-F5344CB8AC3E}">
        <p14:creationId xmlns:p14="http://schemas.microsoft.com/office/powerpoint/2010/main" val="20967303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a:extLst>
              <a:ext uri="{FF2B5EF4-FFF2-40B4-BE49-F238E27FC236}">
                <a16:creationId xmlns:a16="http://schemas.microsoft.com/office/drawing/2014/main" id="{802222A8-007F-4F26-BEAA-0BBCA06E1761}"/>
              </a:ext>
            </a:extLst>
          </p:cNvPr>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DF250BCF-F818-4D40-AF36-A99F00230B84}" type="slidenum">
              <a:rPr lang="nb-NO" altLang="nb-NO" smtClean="0"/>
              <a:pPr>
                <a:spcBef>
                  <a:spcPct val="0"/>
                </a:spcBef>
              </a:pPr>
              <a:t>12</a:t>
            </a:fld>
            <a:endParaRPr lang="nb-NO" altLang="nb-NO"/>
          </a:p>
        </p:txBody>
      </p:sp>
      <p:sp>
        <p:nvSpPr>
          <p:cNvPr id="26627" name="Rectangle 2">
            <a:extLst>
              <a:ext uri="{FF2B5EF4-FFF2-40B4-BE49-F238E27FC236}">
                <a16:creationId xmlns:a16="http://schemas.microsoft.com/office/drawing/2014/main" id="{763E8DA9-81DE-41C5-9A06-22E1B8CEA530}"/>
              </a:ext>
            </a:extLst>
          </p:cNvPr>
          <p:cNvSpPr>
            <a:spLocks noGrp="1" noRot="1" noChangeAspect="1" noChangeArrowheads="1" noTextEdit="1"/>
          </p:cNvSpPr>
          <p:nvPr>
            <p:ph type="sldImg"/>
          </p:nvPr>
        </p:nvSpPr>
        <p:spPr>
          <a:ln/>
        </p:spPr>
      </p:sp>
      <p:sp>
        <p:nvSpPr>
          <p:cNvPr id="26628" name="Rectangle 3">
            <a:extLst>
              <a:ext uri="{FF2B5EF4-FFF2-40B4-BE49-F238E27FC236}">
                <a16:creationId xmlns:a16="http://schemas.microsoft.com/office/drawing/2014/main" id="{4642996C-3FCD-46D3-B2F8-E59B9392D936}"/>
              </a:ext>
            </a:extLst>
          </p:cNvPr>
          <p:cNvSpPr>
            <a:spLocks noGrp="1" noChangeArrowheads="1"/>
          </p:cNvSpPr>
          <p:nvPr>
            <p:ph type="body" idx="1"/>
          </p:nvPr>
        </p:nvSpPr>
        <p:spPr>
          <a:noFill/>
        </p:spPr>
        <p:txBody>
          <a:bodyPr/>
          <a:lstStyle/>
          <a:p>
            <a:pPr eaLnBrk="1" hangingPunct="1"/>
            <a:endParaRPr lang="nb-NO" altLang="nb-NO">
              <a:latin typeface="Arial" panose="020B060402020202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a:extLst>
              <a:ext uri="{FF2B5EF4-FFF2-40B4-BE49-F238E27FC236}">
                <a16:creationId xmlns:a16="http://schemas.microsoft.com/office/drawing/2014/main" id="{3771E9F1-C0CE-4A9A-8EFA-394C5E171809}"/>
              </a:ext>
            </a:extLst>
          </p:cNvPr>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9BBB767-0F05-4BFC-9F5F-851E628A0FEC}" type="slidenum">
              <a:rPr lang="nb-NO" altLang="nb-NO" smtClean="0"/>
              <a:pPr>
                <a:spcBef>
                  <a:spcPct val="0"/>
                </a:spcBef>
              </a:pPr>
              <a:t>13</a:t>
            </a:fld>
            <a:endParaRPr lang="nb-NO" altLang="nb-NO"/>
          </a:p>
        </p:txBody>
      </p:sp>
      <p:sp>
        <p:nvSpPr>
          <p:cNvPr id="28675" name="Rectangle 2">
            <a:extLst>
              <a:ext uri="{FF2B5EF4-FFF2-40B4-BE49-F238E27FC236}">
                <a16:creationId xmlns:a16="http://schemas.microsoft.com/office/drawing/2014/main" id="{C7E094FF-6581-4314-A4A2-107A77463136}"/>
              </a:ext>
            </a:extLst>
          </p:cNvPr>
          <p:cNvSpPr>
            <a:spLocks noGrp="1" noRot="1" noChangeAspect="1" noChangeArrowheads="1" noTextEdit="1"/>
          </p:cNvSpPr>
          <p:nvPr>
            <p:ph type="sldImg"/>
          </p:nvPr>
        </p:nvSpPr>
        <p:spPr>
          <a:ln/>
        </p:spPr>
      </p:sp>
      <p:sp>
        <p:nvSpPr>
          <p:cNvPr id="28676" name="Rectangle 3">
            <a:extLst>
              <a:ext uri="{FF2B5EF4-FFF2-40B4-BE49-F238E27FC236}">
                <a16:creationId xmlns:a16="http://schemas.microsoft.com/office/drawing/2014/main" id="{F2310378-E369-4D53-8264-46B069643125}"/>
              </a:ext>
            </a:extLst>
          </p:cNvPr>
          <p:cNvSpPr>
            <a:spLocks noGrp="1" noChangeArrowheads="1"/>
          </p:cNvSpPr>
          <p:nvPr>
            <p:ph type="body" idx="1"/>
          </p:nvPr>
        </p:nvSpPr>
        <p:spPr>
          <a:noFill/>
        </p:spPr>
        <p:txBody>
          <a:bodyPr/>
          <a:lstStyle/>
          <a:p>
            <a:pPr eaLnBrk="1" hangingPunct="1"/>
            <a:endParaRPr lang="nb-NO" altLang="nb-NO">
              <a:latin typeface="Arial" panose="020B060402020202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E2A194F8-7F3A-42A2-9144-F20656C7DBEB}" type="slidenum">
              <a:rPr lang="nb-NO" smtClean="0"/>
              <a:t>14</a:t>
            </a:fld>
            <a:endParaRPr lang="nb-NO"/>
          </a:p>
        </p:txBody>
      </p:sp>
    </p:spTree>
    <p:extLst>
      <p:ext uri="{BB962C8B-B14F-4D97-AF65-F5344CB8AC3E}">
        <p14:creationId xmlns:p14="http://schemas.microsoft.com/office/powerpoint/2010/main" val="3255173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a:extLst>
              <a:ext uri="{FF2B5EF4-FFF2-40B4-BE49-F238E27FC236}">
                <a16:creationId xmlns:a16="http://schemas.microsoft.com/office/drawing/2014/main" id="{BA99A949-1B7F-4200-B65B-ED7AFC8F5435}"/>
              </a:ext>
            </a:extLst>
          </p:cNvPr>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FB339721-D0DC-4599-A575-BC9E8241F158}" type="slidenum">
              <a:rPr lang="nb-NO" altLang="nb-NO" smtClean="0"/>
              <a:pPr>
                <a:spcBef>
                  <a:spcPct val="0"/>
                </a:spcBef>
              </a:pPr>
              <a:t>15</a:t>
            </a:fld>
            <a:endParaRPr lang="nb-NO" altLang="nb-NO"/>
          </a:p>
        </p:txBody>
      </p:sp>
      <p:sp>
        <p:nvSpPr>
          <p:cNvPr id="20483" name="Rectangle 2">
            <a:extLst>
              <a:ext uri="{FF2B5EF4-FFF2-40B4-BE49-F238E27FC236}">
                <a16:creationId xmlns:a16="http://schemas.microsoft.com/office/drawing/2014/main" id="{79DF8FAF-15C3-4EE6-84C8-5FFF89D05B0C}"/>
              </a:ext>
            </a:extLst>
          </p:cNvPr>
          <p:cNvSpPr>
            <a:spLocks noGrp="1" noRot="1" noChangeAspect="1" noChangeArrowheads="1" noTextEdit="1"/>
          </p:cNvSpPr>
          <p:nvPr>
            <p:ph type="sldImg"/>
          </p:nvPr>
        </p:nvSpPr>
        <p:spPr>
          <a:ln/>
        </p:spPr>
      </p:sp>
      <p:sp>
        <p:nvSpPr>
          <p:cNvPr id="20484" name="Rectangle 3">
            <a:extLst>
              <a:ext uri="{FF2B5EF4-FFF2-40B4-BE49-F238E27FC236}">
                <a16:creationId xmlns:a16="http://schemas.microsoft.com/office/drawing/2014/main" id="{097B4C5D-07AD-46C1-BA9F-00727B17953B}"/>
              </a:ext>
            </a:extLst>
          </p:cNvPr>
          <p:cNvSpPr>
            <a:spLocks noGrp="1" noChangeArrowheads="1"/>
          </p:cNvSpPr>
          <p:nvPr>
            <p:ph type="body" idx="1"/>
          </p:nvPr>
        </p:nvSpPr>
        <p:spPr>
          <a:noFill/>
        </p:spPr>
        <p:txBody>
          <a:bodyPr/>
          <a:lstStyle/>
          <a:p>
            <a:pPr eaLnBrk="1" hangingPunct="1"/>
            <a:endParaRPr lang="nb-NO" altLang="nb-NO">
              <a:latin typeface="Arial" panose="020B060402020202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E2A194F8-7F3A-42A2-9144-F20656C7DBEB}" type="slidenum">
              <a:rPr lang="nb-NO" smtClean="0"/>
              <a:t>16</a:t>
            </a:fld>
            <a:endParaRPr lang="nb-NO"/>
          </a:p>
        </p:txBody>
      </p:sp>
    </p:spTree>
    <p:extLst>
      <p:ext uri="{BB962C8B-B14F-4D97-AF65-F5344CB8AC3E}">
        <p14:creationId xmlns:p14="http://schemas.microsoft.com/office/powerpoint/2010/main" val="38554669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a:extLst>
              <a:ext uri="{FF2B5EF4-FFF2-40B4-BE49-F238E27FC236}">
                <a16:creationId xmlns:a16="http://schemas.microsoft.com/office/drawing/2014/main" id="{093C9FBC-AAD8-48D3-969F-1C1CDA201986}"/>
              </a:ext>
            </a:extLst>
          </p:cNvPr>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F7AD53E-FA22-459D-AD4F-A223F3CE89B8}" type="slidenum">
              <a:rPr lang="nb-NO" altLang="nb-NO" smtClean="0"/>
              <a:pPr>
                <a:spcBef>
                  <a:spcPct val="0"/>
                </a:spcBef>
              </a:pPr>
              <a:t>17</a:t>
            </a:fld>
            <a:endParaRPr lang="nb-NO" altLang="nb-NO"/>
          </a:p>
        </p:txBody>
      </p:sp>
      <p:sp>
        <p:nvSpPr>
          <p:cNvPr id="22531" name="Rectangle 2">
            <a:extLst>
              <a:ext uri="{FF2B5EF4-FFF2-40B4-BE49-F238E27FC236}">
                <a16:creationId xmlns:a16="http://schemas.microsoft.com/office/drawing/2014/main" id="{251D5683-8225-45AB-97AA-68B3D91EB30F}"/>
              </a:ext>
            </a:extLst>
          </p:cNvPr>
          <p:cNvSpPr>
            <a:spLocks noGrp="1" noRot="1" noChangeAspect="1" noChangeArrowheads="1" noTextEdit="1"/>
          </p:cNvSpPr>
          <p:nvPr>
            <p:ph type="sldImg"/>
          </p:nvPr>
        </p:nvSpPr>
        <p:spPr>
          <a:ln/>
        </p:spPr>
      </p:sp>
      <p:sp>
        <p:nvSpPr>
          <p:cNvPr id="22532" name="Rectangle 3">
            <a:extLst>
              <a:ext uri="{FF2B5EF4-FFF2-40B4-BE49-F238E27FC236}">
                <a16:creationId xmlns:a16="http://schemas.microsoft.com/office/drawing/2014/main" id="{88AC99F4-2A08-4553-BA3D-2F50750F7925}"/>
              </a:ext>
            </a:extLst>
          </p:cNvPr>
          <p:cNvSpPr>
            <a:spLocks noGrp="1" noChangeArrowheads="1"/>
          </p:cNvSpPr>
          <p:nvPr>
            <p:ph type="body" idx="1"/>
          </p:nvPr>
        </p:nvSpPr>
        <p:spPr>
          <a:noFill/>
        </p:spPr>
        <p:txBody>
          <a:bodyPr/>
          <a:lstStyle/>
          <a:p>
            <a:pPr eaLnBrk="1" hangingPunct="1"/>
            <a:endParaRPr lang="nb-NO" altLang="nb-NO">
              <a:latin typeface="Arial" panose="020B060402020202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pPr>
              <a:defRPr/>
            </a:pPr>
            <a:fld id="{D8D40657-8C72-4C40-94D0-8A47987E5AFF}" type="slidenum">
              <a:rPr lang="nb-NO" altLang="nb-NO" smtClean="0"/>
              <a:pPr>
                <a:defRPr/>
              </a:pPr>
              <a:t>18</a:t>
            </a:fld>
            <a:endParaRPr lang="nb-NO" altLang="nb-NO"/>
          </a:p>
        </p:txBody>
      </p:sp>
    </p:spTree>
    <p:extLst>
      <p:ext uri="{BB962C8B-B14F-4D97-AF65-F5344CB8AC3E}">
        <p14:creationId xmlns:p14="http://schemas.microsoft.com/office/powerpoint/2010/main" val="20928753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E2A194F8-7F3A-42A2-9144-F20656C7DBEB}" type="slidenum">
              <a:rPr lang="nb-NO" smtClean="0"/>
              <a:t>19</a:t>
            </a:fld>
            <a:endParaRPr lang="nb-NO"/>
          </a:p>
        </p:txBody>
      </p:sp>
    </p:spTree>
    <p:extLst>
      <p:ext uri="{BB962C8B-B14F-4D97-AF65-F5344CB8AC3E}">
        <p14:creationId xmlns:p14="http://schemas.microsoft.com/office/powerpoint/2010/main" val="37861402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pPr>
              <a:defRPr/>
            </a:pPr>
            <a:fld id="{D8D40657-8C72-4C40-94D0-8A47987E5AFF}" type="slidenum">
              <a:rPr lang="nb-NO" altLang="nb-NO" smtClean="0"/>
              <a:pPr>
                <a:defRPr/>
              </a:pPr>
              <a:t>2</a:t>
            </a:fld>
            <a:endParaRPr lang="nb-NO" altLang="nb-NO"/>
          </a:p>
        </p:txBody>
      </p:sp>
    </p:spTree>
    <p:extLst>
      <p:ext uri="{BB962C8B-B14F-4D97-AF65-F5344CB8AC3E}">
        <p14:creationId xmlns:p14="http://schemas.microsoft.com/office/powerpoint/2010/main" val="19480449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E2A194F8-7F3A-42A2-9144-F20656C7DBEB}" type="slidenum">
              <a:rPr lang="nb-NO" smtClean="0"/>
              <a:t>20</a:t>
            </a:fld>
            <a:endParaRPr lang="nb-NO"/>
          </a:p>
        </p:txBody>
      </p:sp>
    </p:spTree>
    <p:extLst>
      <p:ext uri="{BB962C8B-B14F-4D97-AF65-F5344CB8AC3E}">
        <p14:creationId xmlns:p14="http://schemas.microsoft.com/office/powerpoint/2010/main" val="30123621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E2A194F8-7F3A-42A2-9144-F20656C7DBEB}" type="slidenum">
              <a:rPr lang="nb-NO" smtClean="0"/>
              <a:t>21</a:t>
            </a:fld>
            <a:endParaRPr lang="nb-NO"/>
          </a:p>
        </p:txBody>
      </p:sp>
    </p:spTree>
    <p:extLst>
      <p:ext uri="{BB962C8B-B14F-4D97-AF65-F5344CB8AC3E}">
        <p14:creationId xmlns:p14="http://schemas.microsoft.com/office/powerpoint/2010/main" val="24048258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dirty="0"/>
              <a:t>Formidling</a:t>
            </a:r>
            <a:r>
              <a:rPr lang="nb-NO" dirty="0"/>
              <a:t> – samarbeid, arena for annen formidling, sosial møteplass, utstillingsarbeid både i Krona og i historiske bygg (miljøutstillinger), utstillinger i Krona</a:t>
            </a:r>
          </a:p>
          <a:p>
            <a:r>
              <a:rPr lang="nb-NO" b="1" dirty="0"/>
              <a:t>Samlingsforvatning</a:t>
            </a:r>
            <a:r>
              <a:rPr lang="nb-NO" dirty="0"/>
              <a:t> – identifisering og registrering av foto, dokumentering av materiell og immateriell kultur, </a:t>
            </a:r>
            <a:r>
              <a:rPr lang="nb-NO" dirty="0" err="1"/>
              <a:t>arkivarbeide</a:t>
            </a:r>
            <a:r>
              <a:rPr lang="nb-NO" dirty="0"/>
              <a:t>, </a:t>
            </a:r>
            <a:r>
              <a:rPr lang="nb-NO" dirty="0" err="1"/>
              <a:t>scanning</a:t>
            </a:r>
            <a:r>
              <a:rPr lang="nb-NO" dirty="0"/>
              <a:t> foto</a:t>
            </a:r>
          </a:p>
          <a:p>
            <a:r>
              <a:rPr lang="nb-NO" dirty="0"/>
              <a:t>Ansvaret for et uteområde, </a:t>
            </a:r>
            <a:r>
              <a:rPr lang="nb-NO" dirty="0" err="1"/>
              <a:t>f.eks</a:t>
            </a:r>
            <a:r>
              <a:rPr lang="nb-NO" dirty="0"/>
              <a:t> hagene i Bygata, gammeldags dugnadsarbeide, </a:t>
            </a:r>
            <a:r>
              <a:rPr lang="nb-NO" dirty="0" err="1"/>
              <a:t>biblioteksarbeide</a:t>
            </a:r>
            <a:endParaRPr lang="nb-NO" dirty="0"/>
          </a:p>
          <a:p>
            <a:r>
              <a:rPr lang="nb-NO" b="1" dirty="0"/>
              <a:t>Forskning</a:t>
            </a:r>
            <a:r>
              <a:rPr lang="nb-NO" dirty="0"/>
              <a:t>; artikler til museet årbøker og ulike nettpublikasjoner</a:t>
            </a:r>
          </a:p>
          <a:p>
            <a:r>
              <a:rPr lang="nb-NO" dirty="0"/>
              <a:t>Fornying? Innenfor samarbeide med de frivillige på ulike plan</a:t>
            </a:r>
          </a:p>
        </p:txBody>
      </p:sp>
      <p:sp>
        <p:nvSpPr>
          <p:cNvPr id="4" name="Plassholder for lysbildenummer 3"/>
          <p:cNvSpPr>
            <a:spLocks noGrp="1"/>
          </p:cNvSpPr>
          <p:nvPr>
            <p:ph type="sldNum" sz="quarter" idx="5"/>
          </p:nvPr>
        </p:nvSpPr>
        <p:spPr/>
        <p:txBody>
          <a:bodyPr/>
          <a:lstStyle/>
          <a:p>
            <a:fld id="{E2A194F8-7F3A-42A2-9144-F20656C7DBEB}" type="slidenum">
              <a:rPr lang="nb-NO" smtClean="0"/>
              <a:t>22</a:t>
            </a:fld>
            <a:endParaRPr lang="nb-NO"/>
          </a:p>
        </p:txBody>
      </p:sp>
    </p:spTree>
    <p:extLst>
      <p:ext uri="{BB962C8B-B14F-4D97-AF65-F5344CB8AC3E}">
        <p14:creationId xmlns:p14="http://schemas.microsoft.com/office/powerpoint/2010/main" val="42850180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dirty="0"/>
              <a:t>Formidling</a:t>
            </a:r>
            <a:r>
              <a:rPr lang="nb-NO" dirty="0"/>
              <a:t> – samarbeid, arena for annen formidling, sosial møteplass, utstillingsarbeid både i Krona og i historiske bygg (miljøutstillinger), utstillinger i Krona</a:t>
            </a:r>
          </a:p>
          <a:p>
            <a:r>
              <a:rPr lang="nb-NO" b="1" dirty="0"/>
              <a:t>Samlingsforvatning</a:t>
            </a:r>
            <a:r>
              <a:rPr lang="nb-NO" dirty="0"/>
              <a:t> – identifisering og registrering av foto, dokumentering av materiell og immateriell kultur, </a:t>
            </a:r>
            <a:r>
              <a:rPr lang="nb-NO" dirty="0" err="1"/>
              <a:t>arkivarbeide</a:t>
            </a:r>
            <a:r>
              <a:rPr lang="nb-NO" dirty="0"/>
              <a:t>, </a:t>
            </a:r>
            <a:r>
              <a:rPr lang="nb-NO" dirty="0" err="1"/>
              <a:t>scanning</a:t>
            </a:r>
            <a:r>
              <a:rPr lang="nb-NO" dirty="0"/>
              <a:t> foto</a:t>
            </a:r>
          </a:p>
          <a:p>
            <a:r>
              <a:rPr lang="nb-NO" dirty="0"/>
              <a:t>Ansvaret for et uteområde, </a:t>
            </a:r>
            <a:r>
              <a:rPr lang="nb-NO" dirty="0" err="1"/>
              <a:t>f.eks</a:t>
            </a:r>
            <a:r>
              <a:rPr lang="nb-NO" dirty="0"/>
              <a:t> hagene i Bygata, gammeldags dugnadsarbeide, </a:t>
            </a:r>
            <a:r>
              <a:rPr lang="nb-NO" dirty="0" err="1"/>
              <a:t>biblioteksarbeide</a:t>
            </a:r>
            <a:endParaRPr lang="nb-NO" dirty="0"/>
          </a:p>
          <a:p>
            <a:r>
              <a:rPr lang="nb-NO" b="1" dirty="0"/>
              <a:t>Forskning</a:t>
            </a:r>
            <a:r>
              <a:rPr lang="nb-NO" dirty="0"/>
              <a:t>; artikler til museet årbøker og ulike nettpublikasjoner</a:t>
            </a:r>
          </a:p>
          <a:p>
            <a:r>
              <a:rPr lang="nb-NO" dirty="0"/>
              <a:t>Fornying? Innenfor samarbeide med de frivillige på ulike plan</a:t>
            </a:r>
          </a:p>
        </p:txBody>
      </p:sp>
      <p:sp>
        <p:nvSpPr>
          <p:cNvPr id="4" name="Plassholder for lysbildenummer 3"/>
          <p:cNvSpPr>
            <a:spLocks noGrp="1"/>
          </p:cNvSpPr>
          <p:nvPr>
            <p:ph type="sldNum" sz="quarter" idx="5"/>
          </p:nvPr>
        </p:nvSpPr>
        <p:spPr/>
        <p:txBody>
          <a:bodyPr/>
          <a:lstStyle/>
          <a:p>
            <a:fld id="{E2A194F8-7F3A-42A2-9144-F20656C7DBEB}" type="slidenum">
              <a:rPr lang="nb-NO" smtClean="0"/>
              <a:t>23</a:t>
            </a:fld>
            <a:endParaRPr lang="nb-NO"/>
          </a:p>
        </p:txBody>
      </p:sp>
    </p:spTree>
    <p:extLst>
      <p:ext uri="{BB962C8B-B14F-4D97-AF65-F5344CB8AC3E}">
        <p14:creationId xmlns:p14="http://schemas.microsoft.com/office/powerpoint/2010/main" val="33960799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E2A194F8-7F3A-42A2-9144-F20656C7DBEB}" type="slidenum">
              <a:rPr lang="nb-NO" smtClean="0"/>
              <a:t>24</a:t>
            </a:fld>
            <a:endParaRPr lang="nb-NO"/>
          </a:p>
        </p:txBody>
      </p:sp>
    </p:spTree>
    <p:extLst>
      <p:ext uri="{BB962C8B-B14F-4D97-AF65-F5344CB8AC3E}">
        <p14:creationId xmlns:p14="http://schemas.microsoft.com/office/powerpoint/2010/main" val="9931178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a:extLst>
              <a:ext uri="{FF2B5EF4-FFF2-40B4-BE49-F238E27FC236}">
                <a16:creationId xmlns:a16="http://schemas.microsoft.com/office/drawing/2014/main" id="{3E4D1EC1-8590-491D-BB2F-9A65FD22583D}"/>
              </a:ext>
            </a:extLst>
          </p:cNvPr>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FEF7D11-82FB-48D7-855B-037DE1E148CB}" type="slidenum">
              <a:rPr lang="nb-NO" altLang="nb-NO" smtClean="0"/>
              <a:pPr>
                <a:spcBef>
                  <a:spcPct val="0"/>
                </a:spcBef>
              </a:pPr>
              <a:t>3</a:t>
            </a:fld>
            <a:endParaRPr lang="nb-NO" altLang="nb-NO"/>
          </a:p>
        </p:txBody>
      </p:sp>
      <p:sp>
        <p:nvSpPr>
          <p:cNvPr id="12291" name="Rectangle 2">
            <a:extLst>
              <a:ext uri="{FF2B5EF4-FFF2-40B4-BE49-F238E27FC236}">
                <a16:creationId xmlns:a16="http://schemas.microsoft.com/office/drawing/2014/main" id="{D0824B4F-BCF9-4D58-965D-AFED1B77786E}"/>
              </a:ext>
            </a:extLst>
          </p:cNvPr>
          <p:cNvSpPr>
            <a:spLocks noGrp="1" noRot="1" noChangeAspect="1" noChangeArrowheads="1" noTextEdit="1"/>
          </p:cNvSpPr>
          <p:nvPr>
            <p:ph type="sldImg"/>
          </p:nvPr>
        </p:nvSpPr>
        <p:spPr>
          <a:ln/>
        </p:spPr>
      </p:sp>
      <p:sp>
        <p:nvSpPr>
          <p:cNvPr id="12292" name="Rectangle 3">
            <a:extLst>
              <a:ext uri="{FF2B5EF4-FFF2-40B4-BE49-F238E27FC236}">
                <a16:creationId xmlns:a16="http://schemas.microsoft.com/office/drawing/2014/main" id="{6FBDC160-DCCA-4DEE-B3FF-D3EB8D236B07}"/>
              </a:ext>
            </a:extLst>
          </p:cNvPr>
          <p:cNvSpPr>
            <a:spLocks noGrp="1" noChangeArrowheads="1"/>
          </p:cNvSpPr>
          <p:nvPr>
            <p:ph type="body" idx="1"/>
          </p:nvPr>
        </p:nvSpPr>
        <p:spPr>
          <a:noFill/>
        </p:spPr>
        <p:txBody>
          <a:bodyPr/>
          <a:lstStyle/>
          <a:p>
            <a:pPr eaLnBrk="1" hangingPunct="1"/>
            <a:endParaRPr lang="nb-NO" altLang="nb-NO">
              <a:latin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pPr>
              <a:defRPr/>
            </a:pPr>
            <a:fld id="{D8D40657-8C72-4C40-94D0-8A47987E5AFF}" type="slidenum">
              <a:rPr lang="nb-NO" altLang="nb-NO" smtClean="0"/>
              <a:pPr>
                <a:defRPr/>
              </a:pPr>
              <a:t>4</a:t>
            </a:fld>
            <a:endParaRPr lang="nb-NO" altLang="nb-NO"/>
          </a:p>
        </p:txBody>
      </p:sp>
    </p:spTree>
    <p:extLst>
      <p:ext uri="{BB962C8B-B14F-4D97-AF65-F5344CB8AC3E}">
        <p14:creationId xmlns:p14="http://schemas.microsoft.com/office/powerpoint/2010/main" val="30376004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a:extLst>
              <a:ext uri="{FF2B5EF4-FFF2-40B4-BE49-F238E27FC236}">
                <a16:creationId xmlns:a16="http://schemas.microsoft.com/office/drawing/2014/main" id="{3D19E56F-B9C9-40F6-A372-3EA9BA947E4E}"/>
              </a:ext>
            </a:extLst>
          </p:cNvPr>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5F5904DC-B6CF-40A1-B3F0-ECF7C0F558E3}" type="slidenum">
              <a:rPr lang="nb-NO" altLang="nb-NO" smtClean="0"/>
              <a:pPr>
                <a:spcBef>
                  <a:spcPct val="0"/>
                </a:spcBef>
              </a:pPr>
              <a:t>5</a:t>
            </a:fld>
            <a:endParaRPr lang="nb-NO" altLang="nb-NO"/>
          </a:p>
        </p:txBody>
      </p:sp>
      <p:sp>
        <p:nvSpPr>
          <p:cNvPr id="16387" name="Rectangle 2">
            <a:extLst>
              <a:ext uri="{FF2B5EF4-FFF2-40B4-BE49-F238E27FC236}">
                <a16:creationId xmlns:a16="http://schemas.microsoft.com/office/drawing/2014/main" id="{FBAF7E14-831B-4D2A-8A4D-C5A9B1BA94D7}"/>
              </a:ext>
            </a:extLst>
          </p:cNvPr>
          <p:cNvSpPr>
            <a:spLocks noGrp="1" noRot="1" noChangeAspect="1" noChangeArrowheads="1" noTextEdit="1"/>
          </p:cNvSpPr>
          <p:nvPr>
            <p:ph type="sldImg"/>
          </p:nvPr>
        </p:nvSpPr>
        <p:spPr>
          <a:ln/>
        </p:spPr>
      </p:sp>
      <p:sp>
        <p:nvSpPr>
          <p:cNvPr id="16388" name="Rectangle 3">
            <a:extLst>
              <a:ext uri="{FF2B5EF4-FFF2-40B4-BE49-F238E27FC236}">
                <a16:creationId xmlns:a16="http://schemas.microsoft.com/office/drawing/2014/main" id="{3F284B02-B94F-4572-BB2C-925F763D0001}"/>
              </a:ext>
            </a:extLst>
          </p:cNvPr>
          <p:cNvSpPr>
            <a:spLocks noGrp="1" noChangeArrowheads="1"/>
          </p:cNvSpPr>
          <p:nvPr>
            <p:ph type="body" idx="1"/>
          </p:nvPr>
        </p:nvSpPr>
        <p:spPr>
          <a:noFill/>
        </p:spPr>
        <p:txBody>
          <a:bodyPr/>
          <a:lstStyle/>
          <a:p>
            <a:pPr eaLnBrk="1" hangingPunct="1"/>
            <a:endParaRPr lang="nb-NO" altLang="nb-NO">
              <a:latin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E2A194F8-7F3A-42A2-9144-F20656C7DBEB}" type="slidenum">
              <a:rPr lang="nb-NO" smtClean="0"/>
              <a:t>6</a:t>
            </a:fld>
            <a:endParaRPr lang="nb-NO"/>
          </a:p>
        </p:txBody>
      </p:sp>
    </p:spTree>
    <p:extLst>
      <p:ext uri="{BB962C8B-B14F-4D97-AF65-F5344CB8AC3E}">
        <p14:creationId xmlns:p14="http://schemas.microsoft.com/office/powerpoint/2010/main" val="31385344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a:extLst>
              <a:ext uri="{FF2B5EF4-FFF2-40B4-BE49-F238E27FC236}">
                <a16:creationId xmlns:a16="http://schemas.microsoft.com/office/drawing/2014/main" id="{D20E3221-E571-451F-8E01-891098068628}"/>
              </a:ext>
            </a:extLst>
          </p:cNvPr>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5238A143-E184-4D13-A03E-8A1321372483}" type="slidenum">
              <a:rPr lang="nb-NO" altLang="nb-NO" smtClean="0"/>
              <a:pPr>
                <a:spcBef>
                  <a:spcPct val="0"/>
                </a:spcBef>
              </a:pPr>
              <a:t>7</a:t>
            </a:fld>
            <a:endParaRPr lang="nb-NO" altLang="nb-NO"/>
          </a:p>
        </p:txBody>
      </p:sp>
      <p:sp>
        <p:nvSpPr>
          <p:cNvPr id="14339" name="Rectangle 2">
            <a:extLst>
              <a:ext uri="{FF2B5EF4-FFF2-40B4-BE49-F238E27FC236}">
                <a16:creationId xmlns:a16="http://schemas.microsoft.com/office/drawing/2014/main" id="{0ABF2B19-D581-4446-B1DC-5C57243B0D6E}"/>
              </a:ext>
            </a:extLst>
          </p:cNvPr>
          <p:cNvSpPr>
            <a:spLocks noGrp="1" noRot="1" noChangeAspect="1" noChangeArrowheads="1" noTextEdit="1"/>
          </p:cNvSpPr>
          <p:nvPr>
            <p:ph type="sldImg"/>
          </p:nvPr>
        </p:nvSpPr>
        <p:spPr>
          <a:ln/>
        </p:spPr>
      </p:sp>
      <p:sp>
        <p:nvSpPr>
          <p:cNvPr id="14340" name="Rectangle 3">
            <a:extLst>
              <a:ext uri="{FF2B5EF4-FFF2-40B4-BE49-F238E27FC236}">
                <a16:creationId xmlns:a16="http://schemas.microsoft.com/office/drawing/2014/main" id="{312DA330-2981-4BB1-BB08-B28BF2A74124}"/>
              </a:ext>
            </a:extLst>
          </p:cNvPr>
          <p:cNvSpPr>
            <a:spLocks noGrp="1" noChangeArrowheads="1"/>
          </p:cNvSpPr>
          <p:nvPr>
            <p:ph type="body" idx="1"/>
          </p:nvPr>
        </p:nvSpPr>
        <p:spPr>
          <a:noFill/>
        </p:spPr>
        <p:txBody>
          <a:bodyPr/>
          <a:lstStyle/>
          <a:p>
            <a:pPr eaLnBrk="1" hangingPunct="1"/>
            <a:endParaRPr lang="nb-NO" altLang="nb-NO">
              <a:latin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a:extLst>
              <a:ext uri="{FF2B5EF4-FFF2-40B4-BE49-F238E27FC236}">
                <a16:creationId xmlns:a16="http://schemas.microsoft.com/office/drawing/2014/main" id="{4F9F6721-410D-4166-AA59-1E3B868C2A47}"/>
              </a:ext>
            </a:extLst>
          </p:cNvPr>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DFDCA33-2782-4FB3-88A7-76F5AF8D8F57}" type="slidenum">
              <a:rPr lang="nb-NO" altLang="nb-NO" smtClean="0"/>
              <a:pPr>
                <a:spcBef>
                  <a:spcPct val="0"/>
                </a:spcBef>
              </a:pPr>
              <a:t>8</a:t>
            </a:fld>
            <a:endParaRPr lang="nb-NO" altLang="nb-NO"/>
          </a:p>
        </p:txBody>
      </p:sp>
      <p:sp>
        <p:nvSpPr>
          <p:cNvPr id="18435" name="Rectangle 1026">
            <a:extLst>
              <a:ext uri="{FF2B5EF4-FFF2-40B4-BE49-F238E27FC236}">
                <a16:creationId xmlns:a16="http://schemas.microsoft.com/office/drawing/2014/main" id="{4A308B1D-EF35-4F14-B137-E619EC44FA23}"/>
              </a:ext>
            </a:extLst>
          </p:cNvPr>
          <p:cNvSpPr>
            <a:spLocks noGrp="1" noRot="1" noChangeAspect="1" noChangeArrowheads="1" noTextEdit="1"/>
          </p:cNvSpPr>
          <p:nvPr>
            <p:ph type="sldImg"/>
          </p:nvPr>
        </p:nvSpPr>
        <p:spPr>
          <a:ln/>
        </p:spPr>
      </p:sp>
      <p:sp>
        <p:nvSpPr>
          <p:cNvPr id="18436" name="Rectangle 1027">
            <a:extLst>
              <a:ext uri="{FF2B5EF4-FFF2-40B4-BE49-F238E27FC236}">
                <a16:creationId xmlns:a16="http://schemas.microsoft.com/office/drawing/2014/main" id="{EC11AD00-DC82-4421-80B2-C7F2030F7F70}"/>
              </a:ext>
            </a:extLst>
          </p:cNvPr>
          <p:cNvSpPr>
            <a:spLocks noGrp="1" noChangeArrowheads="1"/>
          </p:cNvSpPr>
          <p:nvPr>
            <p:ph type="body" idx="1"/>
          </p:nvPr>
        </p:nvSpPr>
        <p:spPr>
          <a:noFill/>
        </p:spPr>
        <p:txBody>
          <a:bodyPr/>
          <a:lstStyle/>
          <a:p>
            <a:pPr eaLnBrk="1" hangingPunct="1"/>
            <a:endParaRPr lang="nb-NO" altLang="nb-NO">
              <a:latin typeface="Arial" panose="020B0604020202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E2A194F8-7F3A-42A2-9144-F20656C7DBEB}" type="slidenum">
              <a:rPr lang="nb-NO" smtClean="0"/>
              <a:t>9</a:t>
            </a:fld>
            <a:endParaRPr lang="nb-NO"/>
          </a:p>
        </p:txBody>
      </p:sp>
    </p:spTree>
    <p:extLst>
      <p:ext uri="{BB962C8B-B14F-4D97-AF65-F5344CB8AC3E}">
        <p14:creationId xmlns:p14="http://schemas.microsoft.com/office/powerpoint/2010/main" val="16173705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tellysbilde">
    <p:spTree>
      <p:nvGrpSpPr>
        <p:cNvPr id="1" name=""/>
        <p:cNvGrpSpPr/>
        <p:nvPr/>
      </p:nvGrpSpPr>
      <p:grpSpPr>
        <a:xfrm>
          <a:off x="0" y="0"/>
          <a:ext cx="0" cy="0"/>
          <a:chOff x="0" y="0"/>
          <a:chExt cx="0" cy="0"/>
        </a:xfrm>
      </p:grpSpPr>
      <p:grpSp>
        <p:nvGrpSpPr>
          <p:cNvPr id="16" name="Group 15"/>
          <p:cNvGrpSpPr/>
          <p:nvPr/>
        </p:nvGrpSpPr>
        <p:grpSpPr>
          <a:xfrm>
            <a:off x="4334933" y="1169931"/>
            <a:ext cx="4814835" cy="4993802"/>
            <a:chOff x="4334933" y="1169931"/>
            <a:chExt cx="4814835" cy="4993802"/>
          </a:xfrm>
        </p:grpSpPr>
        <p:cxnSp>
          <p:nvCxnSpPr>
            <p:cNvPr id="17" name="Straight Connector 16"/>
            <p:cNvCxnSpPr/>
            <p:nvPr/>
          </p:nvCxnSpPr>
          <p:spPr>
            <a:xfrm flipH="1">
              <a:off x="6009259" y="1169931"/>
              <a:ext cx="3134741" cy="3134741"/>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4334933" y="1348898"/>
              <a:ext cx="4814835" cy="481483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5225595" y="1469269"/>
              <a:ext cx="3912054" cy="3912054"/>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H="1">
              <a:off x="5304588" y="1307856"/>
              <a:ext cx="3839412" cy="3839412"/>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5707078" y="1770196"/>
              <a:ext cx="3430571" cy="3430570"/>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ctrTitle"/>
          </p:nvPr>
        </p:nvSpPr>
        <p:spPr>
          <a:xfrm>
            <a:off x="533400" y="533400"/>
            <a:ext cx="6154713" cy="3124201"/>
          </a:xfrm>
        </p:spPr>
        <p:txBody>
          <a:bodyPr anchor="b">
            <a:normAutofit/>
          </a:bodyPr>
          <a:lstStyle>
            <a:lvl1pPr algn="l">
              <a:defRPr sz="4400">
                <a:effectLst/>
              </a:defRPr>
            </a:lvl1pPr>
          </a:lstStyle>
          <a:p>
            <a:r>
              <a:rPr lang="nb-NO"/>
              <a:t>Klikk for å redigere tittelstil</a:t>
            </a:r>
            <a:endParaRPr lang="en-US" dirty="0"/>
          </a:p>
        </p:txBody>
      </p:sp>
      <p:sp>
        <p:nvSpPr>
          <p:cNvPr id="3" name="Subtitle 2"/>
          <p:cNvSpPr>
            <a:spLocks noGrp="1"/>
          </p:cNvSpPr>
          <p:nvPr>
            <p:ph type="subTitle" idx="1"/>
          </p:nvPr>
        </p:nvSpPr>
        <p:spPr>
          <a:xfrm>
            <a:off x="533400" y="3843868"/>
            <a:ext cx="4954250" cy="1913466"/>
          </a:xfrm>
        </p:spPr>
        <p:txBody>
          <a:bodyPr anchor="t">
            <a:normAutofit/>
          </a:bodyPr>
          <a:lstStyle>
            <a:lvl1pPr marL="0" indent="0" algn="l">
              <a:buNone/>
              <a:defRPr sz="20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a:t>Klikk for å redigere undertittelstil i malen</a:t>
            </a:r>
            <a:endParaRPr lang="en-US" dirty="0"/>
          </a:p>
        </p:txBody>
      </p:sp>
      <p:sp>
        <p:nvSpPr>
          <p:cNvPr id="4" name="Date Placeholder 3"/>
          <p:cNvSpPr>
            <a:spLocks noGrp="1"/>
          </p:cNvSpPr>
          <p:nvPr>
            <p:ph type="dt" sz="half" idx="10"/>
          </p:nvPr>
        </p:nvSpPr>
        <p:spPr/>
        <p:txBody>
          <a:bodyPr/>
          <a:lstStyle/>
          <a:p>
            <a:pPr>
              <a:defRPr/>
            </a:pPr>
            <a:endParaRPr lang="nb-NO" altLang="nb-NO"/>
          </a:p>
        </p:txBody>
      </p:sp>
      <p:sp>
        <p:nvSpPr>
          <p:cNvPr id="5" name="Footer Placeholder 4"/>
          <p:cNvSpPr>
            <a:spLocks noGrp="1"/>
          </p:cNvSpPr>
          <p:nvPr>
            <p:ph type="ftr" sz="quarter" idx="11"/>
          </p:nvPr>
        </p:nvSpPr>
        <p:spPr/>
        <p:txBody>
          <a:bodyPr/>
          <a:lstStyle/>
          <a:p>
            <a:pPr>
              <a:defRPr/>
            </a:pPr>
            <a:endParaRPr lang="nb-NO" altLang="nb-NO"/>
          </a:p>
        </p:txBody>
      </p:sp>
      <p:sp>
        <p:nvSpPr>
          <p:cNvPr id="6" name="Slide Number Placeholder 5"/>
          <p:cNvSpPr>
            <a:spLocks noGrp="1"/>
          </p:cNvSpPr>
          <p:nvPr>
            <p:ph type="sldNum" sz="quarter" idx="12"/>
          </p:nvPr>
        </p:nvSpPr>
        <p:spPr/>
        <p:txBody>
          <a:bodyPr/>
          <a:lstStyle/>
          <a:p>
            <a:pPr>
              <a:defRPr/>
            </a:pPr>
            <a:fld id="{178E71B2-44C0-44F2-A313-75B8EF93903C}" type="slidenum">
              <a:rPr lang="nb-NO" altLang="nb-NO" smtClean="0"/>
              <a:pPr>
                <a:defRPr/>
              </a:pPr>
              <a:t>‹#›</a:t>
            </a:fld>
            <a:endParaRPr lang="nb-NO" altLang="nb-NO"/>
          </a:p>
        </p:txBody>
      </p:sp>
    </p:spTree>
    <p:extLst>
      <p:ext uri="{BB962C8B-B14F-4D97-AF65-F5344CB8AC3E}">
        <p14:creationId xmlns:p14="http://schemas.microsoft.com/office/powerpoint/2010/main" val="23771061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abilde med bildetekst">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lstStyle/>
          <a:p>
            <a:r>
              <a:rPr lang="nb-NO"/>
              <a:t>Klikk for å redigere tittelstil</a:t>
            </a:r>
            <a:endParaRPr lang="en-US" dirty="0"/>
          </a:p>
        </p:txBody>
      </p:sp>
      <p:sp>
        <p:nvSpPr>
          <p:cNvPr id="6" name="Picture Placeholder 2"/>
          <p:cNvSpPr>
            <a:spLocks noGrp="1" noChangeAspect="1"/>
          </p:cNvSpPr>
          <p:nvPr>
            <p:ph type="pic" idx="13"/>
          </p:nvPr>
        </p:nvSpPr>
        <p:spPr>
          <a:xfrm>
            <a:off x="533400" y="533400"/>
            <a:ext cx="8077200"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b-NO"/>
              <a:t>Klikk på ikonet for å legge til et bilde</a:t>
            </a:r>
            <a:endParaRPr lang="en-US" dirty="0"/>
          </a:p>
        </p:txBody>
      </p:sp>
      <p:sp>
        <p:nvSpPr>
          <p:cNvPr id="9" name="Text Placeholder 9"/>
          <p:cNvSpPr>
            <a:spLocks noGrp="1"/>
          </p:cNvSpPr>
          <p:nvPr>
            <p:ph type="body" sz="quarter" idx="14"/>
          </p:nvPr>
        </p:nvSpPr>
        <p:spPr>
          <a:xfrm>
            <a:off x="762002" y="3843867"/>
            <a:ext cx="7281332"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nb-NO"/>
              <a:t>Klikk for å redigere tekststiler i malen</a:t>
            </a:r>
          </a:p>
        </p:txBody>
      </p:sp>
      <p:sp>
        <p:nvSpPr>
          <p:cNvPr id="3" name="Date Placeholder 2"/>
          <p:cNvSpPr>
            <a:spLocks noGrp="1"/>
          </p:cNvSpPr>
          <p:nvPr>
            <p:ph type="dt" sz="half" idx="10"/>
          </p:nvPr>
        </p:nvSpPr>
        <p:spPr/>
        <p:txBody>
          <a:bodyPr/>
          <a:lstStyle/>
          <a:p>
            <a:pPr>
              <a:defRPr/>
            </a:pPr>
            <a:endParaRPr lang="nb-NO" altLang="nb-NO"/>
          </a:p>
        </p:txBody>
      </p:sp>
      <p:sp>
        <p:nvSpPr>
          <p:cNvPr id="4" name="Footer Placeholder 3"/>
          <p:cNvSpPr>
            <a:spLocks noGrp="1"/>
          </p:cNvSpPr>
          <p:nvPr>
            <p:ph type="ftr" sz="quarter" idx="11"/>
          </p:nvPr>
        </p:nvSpPr>
        <p:spPr/>
        <p:txBody>
          <a:bodyPr/>
          <a:lstStyle/>
          <a:p>
            <a:pPr>
              <a:defRPr/>
            </a:pPr>
            <a:endParaRPr lang="nb-NO" altLang="nb-NO"/>
          </a:p>
        </p:txBody>
      </p:sp>
      <p:sp>
        <p:nvSpPr>
          <p:cNvPr id="5" name="Slide Number Placeholder 4"/>
          <p:cNvSpPr>
            <a:spLocks noGrp="1"/>
          </p:cNvSpPr>
          <p:nvPr>
            <p:ph type="sldNum" sz="quarter" idx="12"/>
          </p:nvPr>
        </p:nvSpPr>
        <p:spPr/>
        <p:txBody>
          <a:bodyPr/>
          <a:lstStyle/>
          <a:p>
            <a:pPr>
              <a:defRPr/>
            </a:pPr>
            <a:fld id="{D08E9C32-8666-49CB-8947-B791F5E56150}" type="slidenum">
              <a:rPr lang="nb-NO" altLang="nb-NO" smtClean="0"/>
              <a:pPr>
                <a:defRPr/>
              </a:pPr>
              <a:t>‹#›</a:t>
            </a:fld>
            <a:endParaRPr lang="nb-NO" altLang="nb-NO"/>
          </a:p>
        </p:txBody>
      </p:sp>
    </p:spTree>
    <p:extLst>
      <p:ext uri="{BB962C8B-B14F-4D97-AF65-F5344CB8AC3E}">
        <p14:creationId xmlns:p14="http://schemas.microsoft.com/office/powerpoint/2010/main" val="15780380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tel og tekst">
    <p:spTree>
      <p:nvGrpSpPr>
        <p:cNvPr id="1" name=""/>
        <p:cNvGrpSpPr/>
        <p:nvPr/>
      </p:nvGrpSpPr>
      <p:grpSpPr>
        <a:xfrm>
          <a:off x="0" y="0"/>
          <a:ext cx="0" cy="0"/>
          <a:chOff x="0" y="0"/>
          <a:chExt cx="0" cy="0"/>
        </a:xfrm>
      </p:grpSpPr>
      <p:sp>
        <p:nvSpPr>
          <p:cNvPr id="2" name="Title 1"/>
          <p:cNvSpPr>
            <a:spLocks noGrp="1"/>
          </p:cNvSpPr>
          <p:nvPr>
            <p:ph type="title"/>
          </p:nvPr>
        </p:nvSpPr>
        <p:spPr>
          <a:xfrm>
            <a:off x="533400" y="533400"/>
            <a:ext cx="8077200" cy="2895600"/>
          </a:xfrm>
        </p:spPr>
        <p:txBody>
          <a:bodyPr anchor="ctr">
            <a:normAutofit/>
          </a:bodyPr>
          <a:lstStyle>
            <a:lvl1pPr algn="l">
              <a:defRPr sz="2800" b="0" cap="all"/>
            </a:lvl1pPr>
          </a:lstStyle>
          <a:p>
            <a:r>
              <a:rPr lang="nb-NO"/>
              <a:t>Klikk for å redigere tittelstil</a:t>
            </a:r>
            <a:endParaRPr lang="en-US" dirty="0"/>
          </a:p>
        </p:txBody>
      </p:sp>
      <p:sp>
        <p:nvSpPr>
          <p:cNvPr id="3" name="Text Placeholder 2"/>
          <p:cNvSpPr>
            <a:spLocks noGrp="1"/>
          </p:cNvSpPr>
          <p:nvPr>
            <p:ph type="body" idx="1"/>
          </p:nvPr>
        </p:nvSpPr>
        <p:spPr>
          <a:xfrm>
            <a:off x="533400" y="4114800"/>
            <a:ext cx="6383552" cy="1905000"/>
          </a:xfrm>
        </p:spPr>
        <p:txBody>
          <a:bodyPr anchor="ctr">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b-NO"/>
              <a:t>Klikk for å redigere tekststiler i malen</a:t>
            </a:r>
          </a:p>
        </p:txBody>
      </p:sp>
      <p:sp>
        <p:nvSpPr>
          <p:cNvPr id="4" name="Date Placeholder 3"/>
          <p:cNvSpPr>
            <a:spLocks noGrp="1"/>
          </p:cNvSpPr>
          <p:nvPr>
            <p:ph type="dt" sz="half" idx="10"/>
          </p:nvPr>
        </p:nvSpPr>
        <p:spPr/>
        <p:txBody>
          <a:bodyPr/>
          <a:lstStyle/>
          <a:p>
            <a:pPr>
              <a:defRPr/>
            </a:pPr>
            <a:endParaRPr lang="nb-NO" altLang="nb-NO"/>
          </a:p>
        </p:txBody>
      </p:sp>
      <p:sp>
        <p:nvSpPr>
          <p:cNvPr id="5" name="Footer Placeholder 4"/>
          <p:cNvSpPr>
            <a:spLocks noGrp="1"/>
          </p:cNvSpPr>
          <p:nvPr>
            <p:ph type="ftr" sz="quarter" idx="11"/>
          </p:nvPr>
        </p:nvSpPr>
        <p:spPr/>
        <p:txBody>
          <a:bodyPr/>
          <a:lstStyle/>
          <a:p>
            <a:pPr>
              <a:defRPr/>
            </a:pPr>
            <a:endParaRPr lang="nb-NO" altLang="nb-NO"/>
          </a:p>
        </p:txBody>
      </p:sp>
      <p:sp>
        <p:nvSpPr>
          <p:cNvPr id="6" name="Slide Number Placeholder 5"/>
          <p:cNvSpPr>
            <a:spLocks noGrp="1"/>
          </p:cNvSpPr>
          <p:nvPr>
            <p:ph type="sldNum" sz="quarter" idx="12"/>
          </p:nvPr>
        </p:nvSpPr>
        <p:spPr/>
        <p:txBody>
          <a:bodyPr/>
          <a:lstStyle/>
          <a:p>
            <a:pPr>
              <a:defRPr/>
            </a:pPr>
            <a:fld id="{D08E9C32-8666-49CB-8947-B791F5E56150}" type="slidenum">
              <a:rPr lang="nb-NO" altLang="nb-NO" smtClean="0"/>
              <a:pPr>
                <a:defRPr/>
              </a:pPr>
              <a:t>‹#›</a:t>
            </a:fld>
            <a:endParaRPr lang="nb-NO" altLang="nb-NO"/>
          </a:p>
        </p:txBody>
      </p:sp>
    </p:spTree>
    <p:extLst>
      <p:ext uri="{BB962C8B-B14F-4D97-AF65-F5344CB8AC3E}">
        <p14:creationId xmlns:p14="http://schemas.microsoft.com/office/powerpoint/2010/main" val="23574578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itat med tekst">
    <p:spTree>
      <p:nvGrpSpPr>
        <p:cNvPr id="1" name=""/>
        <p:cNvGrpSpPr/>
        <p:nvPr/>
      </p:nvGrpSpPr>
      <p:grpSpPr>
        <a:xfrm>
          <a:off x="0" y="0"/>
          <a:ext cx="0" cy="0"/>
          <a:chOff x="0" y="0"/>
          <a:chExt cx="0" cy="0"/>
        </a:xfrm>
      </p:grpSpPr>
      <p:sp>
        <p:nvSpPr>
          <p:cNvPr id="2" name="Title 1"/>
          <p:cNvSpPr>
            <a:spLocks noGrp="1"/>
          </p:cNvSpPr>
          <p:nvPr>
            <p:ph type="title"/>
          </p:nvPr>
        </p:nvSpPr>
        <p:spPr>
          <a:xfrm>
            <a:off x="856283" y="533400"/>
            <a:ext cx="6859787" cy="2895600"/>
          </a:xfrm>
        </p:spPr>
        <p:txBody>
          <a:bodyPr anchor="ctr">
            <a:normAutofit/>
          </a:bodyPr>
          <a:lstStyle>
            <a:lvl1pPr algn="l">
              <a:defRPr sz="2800" b="0" cap="all">
                <a:solidFill>
                  <a:schemeClr val="tx1"/>
                </a:solidFill>
              </a:defRPr>
            </a:lvl1pPr>
          </a:lstStyle>
          <a:p>
            <a:r>
              <a:rPr lang="nb-NO"/>
              <a:t>Klikk for å redigere tittelstil</a:t>
            </a:r>
            <a:endParaRPr lang="en-US" dirty="0"/>
          </a:p>
        </p:txBody>
      </p:sp>
      <p:sp>
        <p:nvSpPr>
          <p:cNvPr id="10" name="Text Placeholder 9"/>
          <p:cNvSpPr>
            <a:spLocks noGrp="1"/>
          </p:cNvSpPr>
          <p:nvPr>
            <p:ph type="body" sz="quarter" idx="13"/>
          </p:nvPr>
        </p:nvSpPr>
        <p:spPr>
          <a:xfrm>
            <a:off x="1066800" y="3429000"/>
            <a:ext cx="6402467" cy="4826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nb-NO"/>
              <a:t>Klikk for å redigere tekststiler i malen</a:t>
            </a:r>
          </a:p>
        </p:txBody>
      </p:sp>
      <p:sp>
        <p:nvSpPr>
          <p:cNvPr id="3" name="Text Placeholder 2"/>
          <p:cNvSpPr>
            <a:spLocks noGrp="1"/>
          </p:cNvSpPr>
          <p:nvPr>
            <p:ph type="body" idx="1"/>
          </p:nvPr>
        </p:nvSpPr>
        <p:spPr>
          <a:xfrm>
            <a:off x="533400" y="4301070"/>
            <a:ext cx="6382361" cy="171873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b-NO"/>
              <a:t>Klikk for å redigere tekststiler i malen</a:t>
            </a:r>
          </a:p>
        </p:txBody>
      </p:sp>
      <p:sp>
        <p:nvSpPr>
          <p:cNvPr id="4" name="Date Placeholder 3"/>
          <p:cNvSpPr>
            <a:spLocks noGrp="1"/>
          </p:cNvSpPr>
          <p:nvPr>
            <p:ph type="dt" sz="half" idx="10"/>
          </p:nvPr>
        </p:nvSpPr>
        <p:spPr/>
        <p:txBody>
          <a:bodyPr/>
          <a:lstStyle/>
          <a:p>
            <a:pPr>
              <a:defRPr/>
            </a:pPr>
            <a:endParaRPr lang="nb-NO" altLang="nb-NO"/>
          </a:p>
        </p:txBody>
      </p:sp>
      <p:sp>
        <p:nvSpPr>
          <p:cNvPr id="5" name="Footer Placeholder 4"/>
          <p:cNvSpPr>
            <a:spLocks noGrp="1"/>
          </p:cNvSpPr>
          <p:nvPr>
            <p:ph type="ftr" sz="quarter" idx="11"/>
          </p:nvPr>
        </p:nvSpPr>
        <p:spPr/>
        <p:txBody>
          <a:bodyPr/>
          <a:lstStyle/>
          <a:p>
            <a:pPr>
              <a:defRPr/>
            </a:pPr>
            <a:endParaRPr lang="nb-NO" altLang="nb-NO"/>
          </a:p>
        </p:txBody>
      </p:sp>
      <p:sp>
        <p:nvSpPr>
          <p:cNvPr id="6" name="Slide Number Placeholder 5"/>
          <p:cNvSpPr>
            <a:spLocks noGrp="1"/>
          </p:cNvSpPr>
          <p:nvPr>
            <p:ph type="sldNum" sz="quarter" idx="12"/>
          </p:nvPr>
        </p:nvSpPr>
        <p:spPr/>
        <p:txBody>
          <a:bodyPr/>
          <a:lstStyle/>
          <a:p>
            <a:pPr>
              <a:defRPr/>
            </a:pPr>
            <a:fld id="{D08E9C32-8666-49CB-8947-B791F5E56150}" type="slidenum">
              <a:rPr lang="nb-NO" altLang="nb-NO" smtClean="0"/>
              <a:pPr>
                <a:defRPr/>
              </a:pPr>
              <a:t>‹#›</a:t>
            </a:fld>
            <a:endParaRPr lang="nb-NO" altLang="nb-NO"/>
          </a:p>
        </p:txBody>
      </p:sp>
      <p:sp>
        <p:nvSpPr>
          <p:cNvPr id="14" name="TextBox 13"/>
          <p:cNvSpPr txBox="1"/>
          <p:nvPr/>
        </p:nvSpPr>
        <p:spPr>
          <a:xfrm>
            <a:off x="228600" y="710624"/>
            <a:ext cx="457319"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7696200" y="2768601"/>
            <a:ext cx="457319"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3427944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vnekort">
    <p:spTree>
      <p:nvGrpSpPr>
        <p:cNvPr id="1" name=""/>
        <p:cNvGrpSpPr/>
        <p:nvPr/>
      </p:nvGrpSpPr>
      <p:grpSpPr>
        <a:xfrm>
          <a:off x="0" y="0"/>
          <a:ext cx="0" cy="0"/>
          <a:chOff x="0" y="0"/>
          <a:chExt cx="0" cy="0"/>
        </a:xfrm>
      </p:grpSpPr>
      <p:sp>
        <p:nvSpPr>
          <p:cNvPr id="2" name="Title 1"/>
          <p:cNvSpPr>
            <a:spLocks noGrp="1"/>
          </p:cNvSpPr>
          <p:nvPr>
            <p:ph type="title"/>
          </p:nvPr>
        </p:nvSpPr>
        <p:spPr>
          <a:xfrm>
            <a:off x="533400" y="3429000"/>
            <a:ext cx="6382361" cy="1697400"/>
          </a:xfrm>
        </p:spPr>
        <p:txBody>
          <a:bodyPr anchor="b">
            <a:normAutofit/>
          </a:bodyPr>
          <a:lstStyle>
            <a:lvl1pPr algn="l">
              <a:defRPr sz="2800" b="0" cap="all"/>
            </a:lvl1pPr>
          </a:lstStyle>
          <a:p>
            <a:r>
              <a:rPr lang="nb-NO"/>
              <a:t>Klikk for å redigere tittelstil</a:t>
            </a:r>
            <a:endParaRPr lang="en-US" dirty="0"/>
          </a:p>
        </p:txBody>
      </p:sp>
      <p:sp>
        <p:nvSpPr>
          <p:cNvPr id="3" name="Text Placeholder 2"/>
          <p:cNvSpPr>
            <a:spLocks noGrp="1"/>
          </p:cNvSpPr>
          <p:nvPr>
            <p:ph type="body" idx="1"/>
          </p:nvPr>
        </p:nvSpPr>
        <p:spPr>
          <a:xfrm>
            <a:off x="533400" y="5132980"/>
            <a:ext cx="6383552" cy="886819"/>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b-NO"/>
              <a:t>Klikk for å redigere tekststiler i malen</a:t>
            </a:r>
          </a:p>
        </p:txBody>
      </p:sp>
      <p:sp>
        <p:nvSpPr>
          <p:cNvPr id="4" name="Date Placeholder 3"/>
          <p:cNvSpPr>
            <a:spLocks noGrp="1"/>
          </p:cNvSpPr>
          <p:nvPr>
            <p:ph type="dt" sz="half" idx="10"/>
          </p:nvPr>
        </p:nvSpPr>
        <p:spPr/>
        <p:txBody>
          <a:bodyPr/>
          <a:lstStyle/>
          <a:p>
            <a:pPr>
              <a:defRPr/>
            </a:pPr>
            <a:endParaRPr lang="nb-NO" altLang="nb-NO"/>
          </a:p>
        </p:txBody>
      </p:sp>
      <p:sp>
        <p:nvSpPr>
          <p:cNvPr id="5" name="Footer Placeholder 4"/>
          <p:cNvSpPr>
            <a:spLocks noGrp="1"/>
          </p:cNvSpPr>
          <p:nvPr>
            <p:ph type="ftr" sz="quarter" idx="11"/>
          </p:nvPr>
        </p:nvSpPr>
        <p:spPr/>
        <p:txBody>
          <a:bodyPr/>
          <a:lstStyle/>
          <a:p>
            <a:pPr>
              <a:defRPr/>
            </a:pPr>
            <a:endParaRPr lang="nb-NO" altLang="nb-NO"/>
          </a:p>
        </p:txBody>
      </p:sp>
      <p:sp>
        <p:nvSpPr>
          <p:cNvPr id="6" name="Slide Number Placeholder 5"/>
          <p:cNvSpPr>
            <a:spLocks noGrp="1"/>
          </p:cNvSpPr>
          <p:nvPr>
            <p:ph type="sldNum" sz="quarter" idx="12"/>
          </p:nvPr>
        </p:nvSpPr>
        <p:spPr/>
        <p:txBody>
          <a:bodyPr/>
          <a:lstStyle/>
          <a:p>
            <a:pPr>
              <a:defRPr/>
            </a:pPr>
            <a:fld id="{D08E9C32-8666-49CB-8947-B791F5E56150}" type="slidenum">
              <a:rPr lang="nb-NO" altLang="nb-NO" smtClean="0"/>
              <a:pPr>
                <a:defRPr/>
              </a:pPr>
              <a:t>‹#›</a:t>
            </a:fld>
            <a:endParaRPr lang="nb-NO" altLang="nb-NO"/>
          </a:p>
        </p:txBody>
      </p:sp>
    </p:spTree>
    <p:extLst>
      <p:ext uri="{BB962C8B-B14F-4D97-AF65-F5344CB8AC3E}">
        <p14:creationId xmlns:p14="http://schemas.microsoft.com/office/powerpoint/2010/main" val="7812177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Navnekort med sitat">
    <p:spTree>
      <p:nvGrpSpPr>
        <p:cNvPr id="1" name=""/>
        <p:cNvGrpSpPr/>
        <p:nvPr/>
      </p:nvGrpSpPr>
      <p:grpSpPr>
        <a:xfrm>
          <a:off x="0" y="0"/>
          <a:ext cx="0" cy="0"/>
          <a:chOff x="0" y="0"/>
          <a:chExt cx="0" cy="0"/>
        </a:xfrm>
      </p:grpSpPr>
      <p:sp>
        <p:nvSpPr>
          <p:cNvPr id="2" name="Title 1"/>
          <p:cNvSpPr>
            <a:spLocks noGrp="1"/>
          </p:cNvSpPr>
          <p:nvPr>
            <p:ph type="title"/>
          </p:nvPr>
        </p:nvSpPr>
        <p:spPr>
          <a:xfrm>
            <a:off x="856284" y="533400"/>
            <a:ext cx="6859786" cy="2895600"/>
          </a:xfrm>
        </p:spPr>
        <p:txBody>
          <a:bodyPr anchor="ctr">
            <a:normAutofit/>
          </a:bodyPr>
          <a:lstStyle>
            <a:lvl1pPr algn="l">
              <a:defRPr sz="2800" b="0" cap="all">
                <a:solidFill>
                  <a:schemeClr val="tx1"/>
                </a:solidFill>
              </a:defRPr>
            </a:lvl1pPr>
          </a:lstStyle>
          <a:p>
            <a:r>
              <a:rPr lang="nb-NO"/>
              <a:t>Klikk for å redigere tittelstil</a:t>
            </a:r>
            <a:endParaRPr lang="en-US" dirty="0"/>
          </a:p>
        </p:txBody>
      </p:sp>
      <p:sp>
        <p:nvSpPr>
          <p:cNvPr id="10" name="Text Placeholder 9"/>
          <p:cNvSpPr>
            <a:spLocks noGrp="1"/>
          </p:cNvSpPr>
          <p:nvPr>
            <p:ph type="body" sz="quarter" idx="13"/>
          </p:nvPr>
        </p:nvSpPr>
        <p:spPr>
          <a:xfrm>
            <a:off x="533400" y="3886200"/>
            <a:ext cx="6382361" cy="1049866"/>
          </a:xfrm>
        </p:spPr>
        <p:txBody>
          <a:bodyPr vert="horz" lIns="91440" tIns="45720" rIns="91440" bIns="45720" rtlCol="0" anchor="b">
            <a:normAutofit/>
          </a:bodyPr>
          <a:lstStyle>
            <a:lvl1pPr>
              <a:buNone/>
              <a:defRPr lang="en-US" sz="2000" b="0" cap="all" dirty="0">
                <a:ln w="3175" cmpd="sng">
                  <a:noFill/>
                </a:ln>
                <a:solidFill>
                  <a:schemeClr val="tx1"/>
                </a:solidFill>
                <a:effectLst/>
              </a:defRPr>
            </a:lvl1pPr>
          </a:lstStyle>
          <a:p>
            <a:pPr marL="0" lvl="0">
              <a:spcBef>
                <a:spcPct val="0"/>
              </a:spcBef>
              <a:buNone/>
            </a:pPr>
            <a:r>
              <a:rPr lang="nb-NO"/>
              <a:t>Klikk for å redigere tekststiler i malen</a:t>
            </a:r>
          </a:p>
        </p:txBody>
      </p:sp>
      <p:sp>
        <p:nvSpPr>
          <p:cNvPr id="3" name="Text Placeholder 2"/>
          <p:cNvSpPr>
            <a:spLocks noGrp="1"/>
          </p:cNvSpPr>
          <p:nvPr>
            <p:ph type="body" idx="1"/>
          </p:nvPr>
        </p:nvSpPr>
        <p:spPr>
          <a:xfrm>
            <a:off x="533400" y="4953000"/>
            <a:ext cx="6382360" cy="10668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b-NO"/>
              <a:t>Klikk for å redigere tekststiler i malen</a:t>
            </a:r>
          </a:p>
        </p:txBody>
      </p:sp>
      <p:sp>
        <p:nvSpPr>
          <p:cNvPr id="4" name="Date Placeholder 3"/>
          <p:cNvSpPr>
            <a:spLocks noGrp="1"/>
          </p:cNvSpPr>
          <p:nvPr>
            <p:ph type="dt" sz="half" idx="10"/>
          </p:nvPr>
        </p:nvSpPr>
        <p:spPr/>
        <p:txBody>
          <a:bodyPr/>
          <a:lstStyle/>
          <a:p>
            <a:pPr>
              <a:defRPr/>
            </a:pPr>
            <a:endParaRPr lang="nb-NO" altLang="nb-NO"/>
          </a:p>
        </p:txBody>
      </p:sp>
      <p:sp>
        <p:nvSpPr>
          <p:cNvPr id="5" name="Footer Placeholder 4"/>
          <p:cNvSpPr>
            <a:spLocks noGrp="1"/>
          </p:cNvSpPr>
          <p:nvPr>
            <p:ph type="ftr" sz="quarter" idx="11"/>
          </p:nvPr>
        </p:nvSpPr>
        <p:spPr/>
        <p:txBody>
          <a:bodyPr/>
          <a:lstStyle/>
          <a:p>
            <a:pPr>
              <a:defRPr/>
            </a:pPr>
            <a:endParaRPr lang="nb-NO" altLang="nb-NO"/>
          </a:p>
        </p:txBody>
      </p:sp>
      <p:sp>
        <p:nvSpPr>
          <p:cNvPr id="6" name="Slide Number Placeholder 5"/>
          <p:cNvSpPr>
            <a:spLocks noGrp="1"/>
          </p:cNvSpPr>
          <p:nvPr>
            <p:ph type="sldNum" sz="quarter" idx="12"/>
          </p:nvPr>
        </p:nvSpPr>
        <p:spPr/>
        <p:txBody>
          <a:bodyPr/>
          <a:lstStyle/>
          <a:p>
            <a:pPr>
              <a:defRPr/>
            </a:pPr>
            <a:fld id="{D08E9C32-8666-49CB-8947-B791F5E56150}" type="slidenum">
              <a:rPr lang="nb-NO" altLang="nb-NO" smtClean="0"/>
              <a:pPr>
                <a:defRPr/>
              </a:pPr>
              <a:t>‹#›</a:t>
            </a:fld>
            <a:endParaRPr lang="nb-NO" altLang="nb-NO"/>
          </a:p>
        </p:txBody>
      </p:sp>
      <p:sp>
        <p:nvSpPr>
          <p:cNvPr id="14" name="TextBox 13"/>
          <p:cNvSpPr txBox="1"/>
          <p:nvPr/>
        </p:nvSpPr>
        <p:spPr>
          <a:xfrm>
            <a:off x="228600" y="710624"/>
            <a:ext cx="457319"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7696200" y="2768601"/>
            <a:ext cx="457319"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28079004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ann eller Usann">
    <p:spTree>
      <p:nvGrpSpPr>
        <p:cNvPr id="1" name=""/>
        <p:cNvGrpSpPr/>
        <p:nvPr/>
      </p:nvGrpSpPr>
      <p:grpSpPr>
        <a:xfrm>
          <a:off x="0" y="0"/>
          <a:ext cx="0" cy="0"/>
          <a:chOff x="0" y="0"/>
          <a:chExt cx="0" cy="0"/>
        </a:xfrm>
      </p:grpSpPr>
      <p:sp>
        <p:nvSpPr>
          <p:cNvPr id="2" name="Title 1"/>
          <p:cNvSpPr>
            <a:spLocks noGrp="1"/>
          </p:cNvSpPr>
          <p:nvPr>
            <p:ph type="title"/>
          </p:nvPr>
        </p:nvSpPr>
        <p:spPr>
          <a:xfrm>
            <a:off x="533400" y="533400"/>
            <a:ext cx="7525658" cy="2895600"/>
          </a:xfrm>
        </p:spPr>
        <p:txBody>
          <a:bodyPr vert="horz" lIns="91440" tIns="45720" rIns="91440" bIns="45720" rtlCol="0" anchor="ctr">
            <a:normAutofit/>
          </a:bodyPr>
          <a:lstStyle>
            <a:lvl1pPr>
              <a:defRPr lang="en-US" sz="2800" b="0" dirty="0"/>
            </a:lvl1pPr>
          </a:lstStyle>
          <a:p>
            <a:pPr marL="0" lvl="0"/>
            <a:r>
              <a:rPr lang="nb-NO"/>
              <a:t>Klikk for å redigere tittelstil</a:t>
            </a:r>
            <a:endParaRPr lang="en-US" dirty="0"/>
          </a:p>
        </p:txBody>
      </p:sp>
      <p:sp>
        <p:nvSpPr>
          <p:cNvPr id="10" name="Text Placeholder 9"/>
          <p:cNvSpPr>
            <a:spLocks noGrp="1"/>
          </p:cNvSpPr>
          <p:nvPr>
            <p:ph type="body" sz="quarter" idx="13"/>
          </p:nvPr>
        </p:nvSpPr>
        <p:spPr>
          <a:xfrm>
            <a:off x="533400" y="3928534"/>
            <a:ext cx="6382361" cy="838200"/>
          </a:xfrm>
        </p:spPr>
        <p:txBody>
          <a:bodyPr vert="horz" lIns="91440" tIns="45720" rIns="91440" bIns="45720" rtlCol="0" anchor="b">
            <a:normAutofit/>
          </a:bodyPr>
          <a:lstStyle>
            <a:lvl1pPr>
              <a:buNone/>
              <a:defRPr lang="en-US" sz="2000" b="0" cap="all" dirty="0">
                <a:ln w="3175" cmpd="sng">
                  <a:noFill/>
                </a:ln>
                <a:solidFill>
                  <a:schemeClr val="tx1"/>
                </a:solidFill>
                <a:effectLst/>
              </a:defRPr>
            </a:lvl1pPr>
          </a:lstStyle>
          <a:p>
            <a:pPr marL="0" lvl="0">
              <a:spcBef>
                <a:spcPct val="0"/>
              </a:spcBef>
              <a:buNone/>
            </a:pPr>
            <a:r>
              <a:rPr lang="nb-NO"/>
              <a:t>Klikk for å redigere tekststiler i malen</a:t>
            </a:r>
          </a:p>
        </p:txBody>
      </p:sp>
      <p:sp>
        <p:nvSpPr>
          <p:cNvPr id="3" name="Text Placeholder 2"/>
          <p:cNvSpPr>
            <a:spLocks noGrp="1"/>
          </p:cNvSpPr>
          <p:nvPr>
            <p:ph type="body" idx="1"/>
          </p:nvPr>
        </p:nvSpPr>
        <p:spPr>
          <a:xfrm>
            <a:off x="533400" y="4766735"/>
            <a:ext cx="6382360" cy="1253065"/>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b-NO"/>
              <a:t>Klikk for å redigere tekststiler i malen</a:t>
            </a:r>
          </a:p>
        </p:txBody>
      </p:sp>
      <p:sp>
        <p:nvSpPr>
          <p:cNvPr id="4" name="Date Placeholder 3"/>
          <p:cNvSpPr>
            <a:spLocks noGrp="1"/>
          </p:cNvSpPr>
          <p:nvPr>
            <p:ph type="dt" sz="half" idx="10"/>
          </p:nvPr>
        </p:nvSpPr>
        <p:spPr/>
        <p:txBody>
          <a:bodyPr/>
          <a:lstStyle/>
          <a:p>
            <a:pPr>
              <a:defRPr/>
            </a:pPr>
            <a:endParaRPr lang="nb-NO" altLang="nb-NO"/>
          </a:p>
        </p:txBody>
      </p:sp>
      <p:sp>
        <p:nvSpPr>
          <p:cNvPr id="5" name="Footer Placeholder 4"/>
          <p:cNvSpPr>
            <a:spLocks noGrp="1"/>
          </p:cNvSpPr>
          <p:nvPr>
            <p:ph type="ftr" sz="quarter" idx="11"/>
          </p:nvPr>
        </p:nvSpPr>
        <p:spPr/>
        <p:txBody>
          <a:bodyPr/>
          <a:lstStyle/>
          <a:p>
            <a:pPr>
              <a:defRPr/>
            </a:pPr>
            <a:endParaRPr lang="nb-NO" altLang="nb-NO"/>
          </a:p>
        </p:txBody>
      </p:sp>
      <p:sp>
        <p:nvSpPr>
          <p:cNvPr id="6" name="Slide Number Placeholder 5"/>
          <p:cNvSpPr>
            <a:spLocks noGrp="1"/>
          </p:cNvSpPr>
          <p:nvPr>
            <p:ph type="sldNum" sz="quarter" idx="12"/>
          </p:nvPr>
        </p:nvSpPr>
        <p:spPr/>
        <p:txBody>
          <a:bodyPr/>
          <a:lstStyle/>
          <a:p>
            <a:pPr>
              <a:defRPr/>
            </a:pPr>
            <a:fld id="{D08E9C32-8666-49CB-8947-B791F5E56150}" type="slidenum">
              <a:rPr lang="nb-NO" altLang="nb-NO" smtClean="0"/>
              <a:pPr>
                <a:defRPr/>
              </a:pPr>
              <a:t>‹#›</a:t>
            </a:fld>
            <a:endParaRPr lang="nb-NO" altLang="nb-NO"/>
          </a:p>
        </p:txBody>
      </p:sp>
    </p:spTree>
    <p:extLst>
      <p:ext uri="{BB962C8B-B14F-4D97-AF65-F5344CB8AC3E}">
        <p14:creationId xmlns:p14="http://schemas.microsoft.com/office/powerpoint/2010/main" val="32678073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normAutofit/>
          </a:bodyPr>
          <a:lstStyle>
            <a:lvl1pPr algn="l">
              <a:defRPr sz="2800"/>
            </a:lvl1pPr>
          </a:lstStyle>
          <a:p>
            <a:r>
              <a:rPr lang="nb-NO"/>
              <a:t>Klikk for å redigere tittelstil</a:t>
            </a:r>
            <a:endParaRPr lang="en-US" dirty="0"/>
          </a:p>
        </p:txBody>
      </p:sp>
      <p:sp>
        <p:nvSpPr>
          <p:cNvPr id="3" name="Vertical Text Placeholder 2"/>
          <p:cNvSpPr>
            <a:spLocks noGrp="1"/>
          </p:cNvSpPr>
          <p:nvPr>
            <p:ph type="body" orient="vert" idx="1"/>
          </p:nvPr>
        </p:nvSpPr>
        <p:spPr>
          <a:xfrm>
            <a:off x="533400" y="533401"/>
            <a:ext cx="6554867" cy="3767670"/>
          </a:xfrm>
        </p:spPr>
        <p:txBody>
          <a:bodyPr vert="eaVert" ancho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Date Placeholder 3"/>
          <p:cNvSpPr>
            <a:spLocks noGrp="1"/>
          </p:cNvSpPr>
          <p:nvPr>
            <p:ph type="dt" sz="half" idx="10"/>
          </p:nvPr>
        </p:nvSpPr>
        <p:spPr/>
        <p:txBody>
          <a:bodyPr/>
          <a:lstStyle/>
          <a:p>
            <a:pPr>
              <a:defRPr/>
            </a:pPr>
            <a:endParaRPr lang="nb-NO" altLang="nb-NO"/>
          </a:p>
        </p:txBody>
      </p:sp>
      <p:sp>
        <p:nvSpPr>
          <p:cNvPr id="5" name="Footer Placeholder 4"/>
          <p:cNvSpPr>
            <a:spLocks noGrp="1"/>
          </p:cNvSpPr>
          <p:nvPr>
            <p:ph type="ftr" sz="quarter" idx="11"/>
          </p:nvPr>
        </p:nvSpPr>
        <p:spPr/>
        <p:txBody>
          <a:bodyPr/>
          <a:lstStyle/>
          <a:p>
            <a:pPr>
              <a:defRPr/>
            </a:pPr>
            <a:endParaRPr lang="nb-NO" altLang="nb-NO"/>
          </a:p>
        </p:txBody>
      </p:sp>
      <p:sp>
        <p:nvSpPr>
          <p:cNvPr id="6" name="Slide Number Placeholder 5"/>
          <p:cNvSpPr>
            <a:spLocks noGrp="1"/>
          </p:cNvSpPr>
          <p:nvPr>
            <p:ph type="sldNum" sz="quarter" idx="12"/>
          </p:nvPr>
        </p:nvSpPr>
        <p:spPr/>
        <p:txBody>
          <a:bodyPr/>
          <a:lstStyle/>
          <a:p>
            <a:pPr>
              <a:defRPr/>
            </a:pPr>
            <a:fld id="{42637DA3-3D2E-4430-87F6-7B83BBC22AD5}" type="slidenum">
              <a:rPr lang="nb-NO" altLang="nb-NO" smtClean="0"/>
              <a:pPr>
                <a:defRPr/>
              </a:pPr>
              <a:t>‹#›</a:t>
            </a:fld>
            <a:endParaRPr lang="nb-NO" altLang="nb-NO"/>
          </a:p>
        </p:txBody>
      </p:sp>
    </p:spTree>
    <p:extLst>
      <p:ext uri="{BB962C8B-B14F-4D97-AF65-F5344CB8AC3E}">
        <p14:creationId xmlns:p14="http://schemas.microsoft.com/office/powerpoint/2010/main" val="14623331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66406" y="533400"/>
            <a:ext cx="2044194" cy="4419600"/>
          </a:xfrm>
        </p:spPr>
        <p:txBody>
          <a:bodyPr vert="eaVert">
            <a:normAutofit/>
          </a:bodyPr>
          <a:lstStyle>
            <a:lvl1pPr>
              <a:defRPr sz="2800"/>
            </a:lvl1pPr>
          </a:lstStyle>
          <a:p>
            <a:r>
              <a:rPr lang="nb-NO"/>
              <a:t>Klikk for å redigere tittelstil</a:t>
            </a:r>
            <a:endParaRPr lang="en-US" dirty="0"/>
          </a:p>
        </p:txBody>
      </p:sp>
      <p:sp>
        <p:nvSpPr>
          <p:cNvPr id="3" name="Vertical Text Placeholder 2"/>
          <p:cNvSpPr>
            <a:spLocks noGrp="1"/>
          </p:cNvSpPr>
          <p:nvPr>
            <p:ph type="body" orient="vert" idx="1"/>
          </p:nvPr>
        </p:nvSpPr>
        <p:spPr>
          <a:xfrm>
            <a:off x="533400" y="533400"/>
            <a:ext cx="5850012" cy="5486400"/>
          </a:xfrm>
        </p:spPr>
        <p:txBody>
          <a:bodyPr vert="eaVert" ancho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Date Placeholder 3"/>
          <p:cNvSpPr>
            <a:spLocks noGrp="1"/>
          </p:cNvSpPr>
          <p:nvPr>
            <p:ph type="dt" sz="half" idx="10"/>
          </p:nvPr>
        </p:nvSpPr>
        <p:spPr/>
        <p:txBody>
          <a:bodyPr/>
          <a:lstStyle/>
          <a:p>
            <a:pPr>
              <a:defRPr/>
            </a:pPr>
            <a:endParaRPr lang="nb-NO" altLang="nb-NO"/>
          </a:p>
        </p:txBody>
      </p:sp>
      <p:sp>
        <p:nvSpPr>
          <p:cNvPr id="5" name="Footer Placeholder 4"/>
          <p:cNvSpPr>
            <a:spLocks noGrp="1"/>
          </p:cNvSpPr>
          <p:nvPr>
            <p:ph type="ftr" sz="quarter" idx="11"/>
          </p:nvPr>
        </p:nvSpPr>
        <p:spPr/>
        <p:txBody>
          <a:bodyPr/>
          <a:lstStyle/>
          <a:p>
            <a:pPr>
              <a:defRPr/>
            </a:pPr>
            <a:endParaRPr lang="nb-NO" altLang="nb-NO"/>
          </a:p>
        </p:txBody>
      </p:sp>
      <p:sp>
        <p:nvSpPr>
          <p:cNvPr id="6" name="Slide Number Placeholder 5"/>
          <p:cNvSpPr>
            <a:spLocks noGrp="1"/>
          </p:cNvSpPr>
          <p:nvPr>
            <p:ph type="sldNum" sz="quarter" idx="12"/>
          </p:nvPr>
        </p:nvSpPr>
        <p:spPr/>
        <p:txBody>
          <a:bodyPr/>
          <a:lstStyle/>
          <a:p>
            <a:pPr>
              <a:defRPr/>
            </a:pPr>
            <a:fld id="{4217B1D0-A612-44F6-A3D8-9193BF570F74}" type="slidenum">
              <a:rPr lang="nb-NO" altLang="nb-NO" smtClean="0"/>
              <a:pPr>
                <a:defRPr/>
              </a:pPr>
              <a:t>‹#›</a:t>
            </a:fld>
            <a:endParaRPr lang="nb-NO" altLang="nb-NO"/>
          </a:p>
        </p:txBody>
      </p:sp>
    </p:spTree>
    <p:extLst>
      <p:ext uri="{BB962C8B-B14F-4D97-AF65-F5344CB8AC3E}">
        <p14:creationId xmlns:p14="http://schemas.microsoft.com/office/powerpoint/2010/main" val="25310390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xAndClipArt">
  <p:cSld name="Tittel, tekst og utklipp">
    <p:spTree>
      <p:nvGrpSpPr>
        <p:cNvPr id="1" name=""/>
        <p:cNvGrpSpPr/>
        <p:nvPr/>
      </p:nvGrpSpPr>
      <p:grpSpPr>
        <a:xfrm>
          <a:off x="0" y="0"/>
          <a:ext cx="0" cy="0"/>
          <a:chOff x="0" y="0"/>
          <a:chExt cx="0" cy="0"/>
        </a:xfrm>
      </p:grpSpPr>
      <p:sp>
        <p:nvSpPr>
          <p:cNvPr id="2" name="Tittel 1"/>
          <p:cNvSpPr>
            <a:spLocks noGrp="1"/>
          </p:cNvSpPr>
          <p:nvPr>
            <p:ph type="title"/>
          </p:nvPr>
        </p:nvSpPr>
        <p:spPr>
          <a:xfrm>
            <a:off x="457200" y="274638"/>
            <a:ext cx="8229600" cy="1143000"/>
          </a:xfrm>
        </p:spPr>
        <p:txBody>
          <a:bodyPr/>
          <a:lstStyle/>
          <a:p>
            <a:r>
              <a:rPr lang="nb-NO"/>
              <a:t>Klikk for å redigere tittelstil</a:t>
            </a:r>
          </a:p>
        </p:txBody>
      </p:sp>
      <p:sp>
        <p:nvSpPr>
          <p:cNvPr id="3" name="Plassholder for tekst 2"/>
          <p:cNvSpPr>
            <a:spLocks noGrp="1"/>
          </p:cNvSpPr>
          <p:nvPr>
            <p:ph type="body" sz="half" idx="1"/>
          </p:nvPr>
        </p:nvSpPr>
        <p:spPr>
          <a:xfrm>
            <a:off x="457200" y="1628775"/>
            <a:ext cx="4032250" cy="44973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utklipp 3"/>
          <p:cNvSpPr>
            <a:spLocks noGrp="1"/>
          </p:cNvSpPr>
          <p:nvPr>
            <p:ph type="clipArt" sz="half" idx="2"/>
          </p:nvPr>
        </p:nvSpPr>
        <p:spPr>
          <a:xfrm>
            <a:off x="4641850" y="1628775"/>
            <a:ext cx="4033838" cy="4497388"/>
          </a:xfrm>
        </p:spPr>
        <p:txBody>
          <a:bodyPr/>
          <a:lstStyle/>
          <a:p>
            <a:pPr lvl="0"/>
            <a:endParaRPr lang="nb-NO" noProof="0"/>
          </a:p>
        </p:txBody>
      </p:sp>
      <p:sp>
        <p:nvSpPr>
          <p:cNvPr id="5" name="Rectangle 4">
            <a:extLst>
              <a:ext uri="{FF2B5EF4-FFF2-40B4-BE49-F238E27FC236}">
                <a16:creationId xmlns:a16="http://schemas.microsoft.com/office/drawing/2014/main" id="{102F4D5E-23C1-479B-843A-AFD235CC5C4D}"/>
              </a:ext>
            </a:extLst>
          </p:cNvPr>
          <p:cNvSpPr>
            <a:spLocks noGrp="1" noChangeArrowheads="1"/>
          </p:cNvSpPr>
          <p:nvPr>
            <p:ph type="dt" sz="half" idx="10"/>
          </p:nvPr>
        </p:nvSpPr>
        <p:spPr>
          <a:ln/>
        </p:spPr>
        <p:txBody>
          <a:bodyPr/>
          <a:lstStyle>
            <a:lvl1pPr>
              <a:defRPr/>
            </a:lvl1pPr>
          </a:lstStyle>
          <a:p>
            <a:pPr>
              <a:defRPr/>
            </a:pPr>
            <a:endParaRPr lang="nb-NO" altLang="nb-NO"/>
          </a:p>
        </p:txBody>
      </p:sp>
      <p:sp>
        <p:nvSpPr>
          <p:cNvPr id="6" name="Rectangle 5">
            <a:extLst>
              <a:ext uri="{FF2B5EF4-FFF2-40B4-BE49-F238E27FC236}">
                <a16:creationId xmlns:a16="http://schemas.microsoft.com/office/drawing/2014/main" id="{F7F8274F-7C63-4EDF-BD94-E4DA3BF2F09F}"/>
              </a:ext>
            </a:extLst>
          </p:cNvPr>
          <p:cNvSpPr>
            <a:spLocks noGrp="1" noChangeArrowheads="1"/>
          </p:cNvSpPr>
          <p:nvPr>
            <p:ph type="ftr" sz="quarter" idx="11"/>
          </p:nvPr>
        </p:nvSpPr>
        <p:spPr>
          <a:ln/>
        </p:spPr>
        <p:txBody>
          <a:bodyPr/>
          <a:lstStyle>
            <a:lvl1pPr>
              <a:defRPr/>
            </a:lvl1pPr>
          </a:lstStyle>
          <a:p>
            <a:pPr>
              <a:defRPr/>
            </a:pPr>
            <a:endParaRPr lang="nb-NO" altLang="nb-NO"/>
          </a:p>
        </p:txBody>
      </p:sp>
      <p:sp>
        <p:nvSpPr>
          <p:cNvPr id="7" name="Rectangle 6">
            <a:extLst>
              <a:ext uri="{FF2B5EF4-FFF2-40B4-BE49-F238E27FC236}">
                <a16:creationId xmlns:a16="http://schemas.microsoft.com/office/drawing/2014/main" id="{E354C6F5-739E-48CC-95E3-77ABDD8B9E29}"/>
              </a:ext>
            </a:extLst>
          </p:cNvPr>
          <p:cNvSpPr>
            <a:spLocks noGrp="1" noChangeArrowheads="1"/>
          </p:cNvSpPr>
          <p:nvPr>
            <p:ph type="sldNum" sz="quarter" idx="12"/>
          </p:nvPr>
        </p:nvSpPr>
        <p:spPr>
          <a:ln/>
        </p:spPr>
        <p:txBody>
          <a:bodyPr/>
          <a:lstStyle>
            <a:lvl1pPr>
              <a:defRPr/>
            </a:lvl1pPr>
          </a:lstStyle>
          <a:p>
            <a:pPr>
              <a:defRPr/>
            </a:pPr>
            <a:fld id="{ABD85FCE-F548-43D9-8F00-A5193484D1BF}" type="slidenum">
              <a:rPr lang="nb-NO" altLang="nb-NO"/>
              <a:pPr>
                <a:defRPr/>
              </a:pPr>
              <a:t>‹#›</a:t>
            </a:fld>
            <a:endParaRPr lang="nb-NO" altLang="nb-NO"/>
          </a:p>
        </p:txBody>
      </p:sp>
    </p:spTree>
    <p:extLst>
      <p:ext uri="{BB962C8B-B14F-4D97-AF65-F5344CB8AC3E}">
        <p14:creationId xmlns:p14="http://schemas.microsoft.com/office/powerpoint/2010/main" val="22884651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cSld name="1_To innholdsdeler">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7828359"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39370" y="1971234"/>
            <a:ext cx="1202248" cy="144270"/>
          </a:xfrm>
          <a:prstGeom prst="rect">
            <a:avLst/>
          </a:prstGeom>
        </p:spPr>
      </p:pic>
      <p:sp>
        <p:nvSpPr>
          <p:cNvPr id="10" name="Rectangle 9"/>
          <p:cNvSpPr/>
          <p:nvPr/>
        </p:nvSpPr>
        <p:spPr>
          <a:xfrm>
            <a:off x="0" y="609600"/>
            <a:ext cx="7828359"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7939371" y="609600"/>
            <a:ext cx="1202248"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nb-NO"/>
              <a:t>Klikk for å redigere tittelstil</a:t>
            </a:r>
            <a:endParaRPr lang="en-US" dirty="0"/>
          </a:p>
        </p:txBody>
      </p:sp>
      <p:sp>
        <p:nvSpPr>
          <p:cNvPr id="3" name="Content Placeholder 2"/>
          <p:cNvSpPr>
            <a:spLocks noGrp="1"/>
          </p:cNvSpPr>
          <p:nvPr>
            <p:ph sz="half" idx="1"/>
          </p:nvPr>
        </p:nvSpPr>
        <p:spPr>
          <a:xfrm>
            <a:off x="510240" y="2336873"/>
            <a:ext cx="3523769" cy="3599316"/>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Content Placeholder 3"/>
          <p:cNvSpPr>
            <a:spLocks noGrp="1"/>
          </p:cNvSpPr>
          <p:nvPr>
            <p:ph sz="half" idx="2"/>
          </p:nvPr>
        </p:nvSpPr>
        <p:spPr>
          <a:xfrm>
            <a:off x="4195592" y="2336873"/>
            <a:ext cx="3525044" cy="3599316"/>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9/6/2019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2799102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lstStyle/>
          <a:p>
            <a:r>
              <a:rPr lang="nb-NO"/>
              <a:t>Klikk for å redigere tittelstil</a:t>
            </a:r>
            <a:endParaRPr lang="en-US" dirty="0"/>
          </a:p>
        </p:txBody>
      </p:sp>
      <p:sp>
        <p:nvSpPr>
          <p:cNvPr id="3" name="Content Placeholder 2"/>
          <p:cNvSpPr>
            <a:spLocks noGrp="1"/>
          </p:cNvSpPr>
          <p:nvPr>
            <p:ph idx="1"/>
          </p:nvPr>
        </p:nvSpPr>
        <p:spPr>
          <a:xfrm>
            <a:off x="533400" y="533400"/>
            <a:ext cx="6554867" cy="3767670"/>
          </a:xfrm>
        </p:spPr>
        <p:txBody>
          <a:bodyPr anchor="ct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Date Placeholder 3"/>
          <p:cNvSpPr>
            <a:spLocks noGrp="1"/>
          </p:cNvSpPr>
          <p:nvPr>
            <p:ph type="dt" sz="half" idx="10"/>
          </p:nvPr>
        </p:nvSpPr>
        <p:spPr/>
        <p:txBody>
          <a:bodyPr/>
          <a:lstStyle/>
          <a:p>
            <a:pPr>
              <a:defRPr/>
            </a:pPr>
            <a:endParaRPr lang="nb-NO" altLang="nb-NO"/>
          </a:p>
        </p:txBody>
      </p:sp>
      <p:sp>
        <p:nvSpPr>
          <p:cNvPr id="5" name="Footer Placeholder 4"/>
          <p:cNvSpPr>
            <a:spLocks noGrp="1"/>
          </p:cNvSpPr>
          <p:nvPr>
            <p:ph type="ftr" sz="quarter" idx="11"/>
          </p:nvPr>
        </p:nvSpPr>
        <p:spPr/>
        <p:txBody>
          <a:bodyPr/>
          <a:lstStyle/>
          <a:p>
            <a:pPr>
              <a:defRPr/>
            </a:pPr>
            <a:endParaRPr lang="nb-NO" altLang="nb-NO"/>
          </a:p>
        </p:txBody>
      </p:sp>
      <p:sp>
        <p:nvSpPr>
          <p:cNvPr id="6" name="Slide Number Placeholder 5"/>
          <p:cNvSpPr>
            <a:spLocks noGrp="1"/>
          </p:cNvSpPr>
          <p:nvPr>
            <p:ph type="sldNum" sz="quarter" idx="12"/>
          </p:nvPr>
        </p:nvSpPr>
        <p:spPr/>
        <p:txBody>
          <a:bodyPr/>
          <a:lstStyle/>
          <a:p>
            <a:pPr>
              <a:defRPr/>
            </a:pPr>
            <a:fld id="{ADE141D4-FC6F-4AD2-AB62-EF134576A55C}" type="slidenum">
              <a:rPr lang="nb-NO" altLang="nb-NO" smtClean="0"/>
              <a:pPr>
                <a:defRPr/>
              </a:pPr>
              <a:t>‹#›</a:t>
            </a:fld>
            <a:endParaRPr lang="nb-NO" altLang="nb-NO"/>
          </a:p>
        </p:txBody>
      </p:sp>
    </p:spTree>
    <p:extLst>
      <p:ext uri="{BB962C8B-B14F-4D97-AF65-F5344CB8AC3E}">
        <p14:creationId xmlns:p14="http://schemas.microsoft.com/office/powerpoint/2010/main" val="19403770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le 1"/>
          <p:cNvSpPr>
            <a:spLocks noGrp="1"/>
          </p:cNvSpPr>
          <p:nvPr>
            <p:ph type="title"/>
          </p:nvPr>
        </p:nvSpPr>
        <p:spPr>
          <a:xfrm>
            <a:off x="533400" y="1981199"/>
            <a:ext cx="6402468" cy="2319867"/>
          </a:xfrm>
        </p:spPr>
        <p:txBody>
          <a:bodyPr anchor="b">
            <a:normAutofit/>
          </a:bodyPr>
          <a:lstStyle>
            <a:lvl1pPr algn="l">
              <a:defRPr sz="3200" b="0" cap="all"/>
            </a:lvl1pPr>
          </a:lstStyle>
          <a:p>
            <a:r>
              <a:rPr lang="nb-NO"/>
              <a:t>Klikk for å redigere tittelstil</a:t>
            </a:r>
            <a:endParaRPr lang="en-US" dirty="0"/>
          </a:p>
        </p:txBody>
      </p:sp>
      <p:sp>
        <p:nvSpPr>
          <p:cNvPr id="3" name="Text Placeholder 2"/>
          <p:cNvSpPr>
            <a:spLocks noGrp="1"/>
          </p:cNvSpPr>
          <p:nvPr>
            <p:ph type="body" idx="1"/>
          </p:nvPr>
        </p:nvSpPr>
        <p:spPr>
          <a:xfrm>
            <a:off x="533400" y="4487333"/>
            <a:ext cx="6402467" cy="15324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b-NO"/>
              <a:t>Klikk for å redigere tekststiler i malen</a:t>
            </a:r>
          </a:p>
        </p:txBody>
      </p:sp>
      <p:sp>
        <p:nvSpPr>
          <p:cNvPr id="4" name="Date Placeholder 3"/>
          <p:cNvSpPr>
            <a:spLocks noGrp="1"/>
          </p:cNvSpPr>
          <p:nvPr>
            <p:ph type="dt" sz="half" idx="10"/>
          </p:nvPr>
        </p:nvSpPr>
        <p:spPr/>
        <p:txBody>
          <a:bodyPr/>
          <a:lstStyle/>
          <a:p>
            <a:pPr>
              <a:defRPr/>
            </a:pPr>
            <a:endParaRPr lang="nb-NO" altLang="nb-NO"/>
          </a:p>
        </p:txBody>
      </p:sp>
      <p:sp>
        <p:nvSpPr>
          <p:cNvPr id="5" name="Footer Placeholder 4"/>
          <p:cNvSpPr>
            <a:spLocks noGrp="1"/>
          </p:cNvSpPr>
          <p:nvPr>
            <p:ph type="ftr" sz="quarter" idx="11"/>
          </p:nvPr>
        </p:nvSpPr>
        <p:spPr/>
        <p:txBody>
          <a:bodyPr/>
          <a:lstStyle/>
          <a:p>
            <a:pPr>
              <a:defRPr/>
            </a:pPr>
            <a:endParaRPr lang="nb-NO" altLang="nb-NO"/>
          </a:p>
        </p:txBody>
      </p:sp>
      <p:sp>
        <p:nvSpPr>
          <p:cNvPr id="6" name="Slide Number Placeholder 5"/>
          <p:cNvSpPr>
            <a:spLocks noGrp="1"/>
          </p:cNvSpPr>
          <p:nvPr>
            <p:ph type="sldNum" sz="quarter" idx="12"/>
          </p:nvPr>
        </p:nvSpPr>
        <p:spPr/>
        <p:txBody>
          <a:bodyPr/>
          <a:lstStyle/>
          <a:p>
            <a:pPr>
              <a:defRPr/>
            </a:pPr>
            <a:fld id="{F176870C-5940-48B7-B2D9-406FDF0FCA6C}" type="slidenum">
              <a:rPr lang="nb-NO" altLang="nb-NO" smtClean="0"/>
              <a:pPr>
                <a:defRPr/>
              </a:pPr>
              <a:t>‹#›</a:t>
            </a:fld>
            <a:endParaRPr lang="nb-NO" altLang="nb-NO"/>
          </a:p>
        </p:txBody>
      </p:sp>
    </p:spTree>
    <p:extLst>
      <p:ext uri="{BB962C8B-B14F-4D97-AF65-F5344CB8AC3E}">
        <p14:creationId xmlns:p14="http://schemas.microsoft.com/office/powerpoint/2010/main" val="9251678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normAutofit/>
          </a:bodyPr>
          <a:lstStyle>
            <a:lvl1pPr>
              <a:defRPr sz="3200"/>
            </a:lvl1pPr>
          </a:lstStyle>
          <a:p>
            <a:r>
              <a:rPr lang="nb-NO"/>
              <a:t>Klikk for å redigere tittelstil</a:t>
            </a:r>
            <a:endParaRPr lang="en-US" dirty="0"/>
          </a:p>
        </p:txBody>
      </p:sp>
      <p:sp>
        <p:nvSpPr>
          <p:cNvPr id="11" name="Content Placeholder 3"/>
          <p:cNvSpPr>
            <a:spLocks noGrp="1"/>
          </p:cNvSpPr>
          <p:nvPr>
            <p:ph sz="half" idx="13"/>
          </p:nvPr>
        </p:nvSpPr>
        <p:spPr>
          <a:xfrm>
            <a:off x="533400" y="533400"/>
            <a:ext cx="3949967" cy="3767667"/>
          </a:xfrm>
        </p:spPr>
        <p:txBody>
          <a:bodyPr anchor="ctr">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12" name="Content Placeholder 5"/>
          <p:cNvSpPr>
            <a:spLocks noGrp="1"/>
          </p:cNvSpPr>
          <p:nvPr>
            <p:ph sz="quarter" idx="4"/>
          </p:nvPr>
        </p:nvSpPr>
        <p:spPr>
          <a:xfrm>
            <a:off x="4662362" y="533400"/>
            <a:ext cx="3948238" cy="3759200"/>
          </a:xfrm>
        </p:spPr>
        <p:txBody>
          <a:bodyPr anchor="ctr">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5" name="Date Placeholder 4"/>
          <p:cNvSpPr>
            <a:spLocks noGrp="1"/>
          </p:cNvSpPr>
          <p:nvPr>
            <p:ph type="dt" sz="half" idx="10"/>
          </p:nvPr>
        </p:nvSpPr>
        <p:spPr/>
        <p:txBody>
          <a:bodyPr/>
          <a:lstStyle/>
          <a:p>
            <a:pPr>
              <a:defRPr/>
            </a:pPr>
            <a:endParaRPr lang="nb-NO" altLang="nb-NO"/>
          </a:p>
        </p:txBody>
      </p:sp>
      <p:sp>
        <p:nvSpPr>
          <p:cNvPr id="6" name="Footer Placeholder 5"/>
          <p:cNvSpPr>
            <a:spLocks noGrp="1"/>
          </p:cNvSpPr>
          <p:nvPr>
            <p:ph type="ftr" sz="quarter" idx="11"/>
          </p:nvPr>
        </p:nvSpPr>
        <p:spPr/>
        <p:txBody>
          <a:bodyPr/>
          <a:lstStyle/>
          <a:p>
            <a:pPr>
              <a:defRPr/>
            </a:pPr>
            <a:endParaRPr lang="nb-NO" altLang="nb-NO"/>
          </a:p>
        </p:txBody>
      </p:sp>
      <p:sp>
        <p:nvSpPr>
          <p:cNvPr id="7" name="Slide Number Placeholder 6"/>
          <p:cNvSpPr>
            <a:spLocks noGrp="1"/>
          </p:cNvSpPr>
          <p:nvPr>
            <p:ph type="sldNum" sz="quarter" idx="12"/>
          </p:nvPr>
        </p:nvSpPr>
        <p:spPr/>
        <p:txBody>
          <a:bodyPr/>
          <a:lstStyle/>
          <a:p>
            <a:pPr>
              <a:defRPr/>
            </a:pPr>
            <a:fld id="{D08E9C32-8666-49CB-8947-B791F5E56150}" type="slidenum">
              <a:rPr lang="nb-NO" altLang="nb-NO" smtClean="0"/>
              <a:pPr>
                <a:defRPr/>
              </a:pPr>
              <a:t>‹#›</a:t>
            </a:fld>
            <a:endParaRPr lang="nb-NO" altLang="nb-NO"/>
          </a:p>
        </p:txBody>
      </p:sp>
    </p:spTree>
    <p:extLst>
      <p:ext uri="{BB962C8B-B14F-4D97-AF65-F5344CB8AC3E}">
        <p14:creationId xmlns:p14="http://schemas.microsoft.com/office/powerpoint/2010/main" val="37324254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normAutofit/>
          </a:bodyPr>
          <a:lstStyle>
            <a:lvl1pPr>
              <a:defRPr sz="3200"/>
            </a:lvl1pPr>
          </a:lstStyle>
          <a:p>
            <a:r>
              <a:rPr lang="nb-NO"/>
              <a:t>Klikk for å redigere tittelstil</a:t>
            </a:r>
            <a:endParaRPr lang="en-US" dirty="0"/>
          </a:p>
        </p:txBody>
      </p:sp>
      <p:sp>
        <p:nvSpPr>
          <p:cNvPr id="3" name="Text Placeholder 2"/>
          <p:cNvSpPr>
            <a:spLocks noGrp="1"/>
          </p:cNvSpPr>
          <p:nvPr>
            <p:ph type="body" idx="1"/>
          </p:nvPr>
        </p:nvSpPr>
        <p:spPr>
          <a:xfrm>
            <a:off x="762001" y="533400"/>
            <a:ext cx="3716866" cy="609600"/>
          </a:xfrm>
        </p:spPr>
        <p:txBody>
          <a:bodyPr anchor="b">
            <a:noAutofit/>
          </a:bodyPr>
          <a:lstStyle>
            <a:lvl1pPr marL="0" indent="0">
              <a:buNone/>
              <a:defRPr sz="2400" b="0" cap="all">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Content Placeholder 3"/>
          <p:cNvSpPr>
            <a:spLocks noGrp="1"/>
          </p:cNvSpPr>
          <p:nvPr>
            <p:ph sz="half" idx="2"/>
          </p:nvPr>
        </p:nvSpPr>
        <p:spPr>
          <a:xfrm>
            <a:off x="533399" y="1143000"/>
            <a:ext cx="3945467" cy="3158067"/>
          </a:xfrm>
        </p:spPr>
        <p:txBody>
          <a:bodyPr anchor="t">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5" name="Text Placeholder 4"/>
          <p:cNvSpPr>
            <a:spLocks noGrp="1"/>
          </p:cNvSpPr>
          <p:nvPr>
            <p:ph type="body" sz="quarter" idx="3"/>
          </p:nvPr>
        </p:nvSpPr>
        <p:spPr>
          <a:xfrm>
            <a:off x="4855016" y="566738"/>
            <a:ext cx="3764051" cy="576262"/>
          </a:xfrm>
        </p:spPr>
        <p:txBody>
          <a:bodyPr anchor="b">
            <a:noAutofit/>
          </a:bodyPr>
          <a:lstStyle>
            <a:lvl1pPr marL="0" indent="0">
              <a:buNone/>
              <a:defRPr sz="2400" b="0" cap="all">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Content Placeholder 5"/>
          <p:cNvSpPr>
            <a:spLocks noGrp="1"/>
          </p:cNvSpPr>
          <p:nvPr>
            <p:ph sz="quarter" idx="4"/>
          </p:nvPr>
        </p:nvSpPr>
        <p:spPr>
          <a:xfrm>
            <a:off x="4662362" y="1143000"/>
            <a:ext cx="3956705" cy="3149600"/>
          </a:xfrm>
        </p:spPr>
        <p:txBody>
          <a:bodyPr anchor="t">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7" name="Date Placeholder 6"/>
          <p:cNvSpPr>
            <a:spLocks noGrp="1"/>
          </p:cNvSpPr>
          <p:nvPr>
            <p:ph type="dt" sz="half" idx="10"/>
          </p:nvPr>
        </p:nvSpPr>
        <p:spPr/>
        <p:txBody>
          <a:bodyPr/>
          <a:lstStyle/>
          <a:p>
            <a:pPr>
              <a:defRPr/>
            </a:pPr>
            <a:endParaRPr lang="nb-NO" altLang="nb-NO"/>
          </a:p>
        </p:txBody>
      </p:sp>
      <p:sp>
        <p:nvSpPr>
          <p:cNvPr id="8" name="Footer Placeholder 7"/>
          <p:cNvSpPr>
            <a:spLocks noGrp="1"/>
          </p:cNvSpPr>
          <p:nvPr>
            <p:ph type="ftr" sz="quarter" idx="11"/>
          </p:nvPr>
        </p:nvSpPr>
        <p:spPr/>
        <p:txBody>
          <a:bodyPr/>
          <a:lstStyle/>
          <a:p>
            <a:pPr>
              <a:defRPr/>
            </a:pPr>
            <a:endParaRPr lang="nb-NO" altLang="nb-NO"/>
          </a:p>
        </p:txBody>
      </p:sp>
      <p:sp>
        <p:nvSpPr>
          <p:cNvPr id="9" name="Slide Number Placeholder 8"/>
          <p:cNvSpPr>
            <a:spLocks noGrp="1"/>
          </p:cNvSpPr>
          <p:nvPr>
            <p:ph type="sldNum" sz="quarter" idx="12"/>
          </p:nvPr>
        </p:nvSpPr>
        <p:spPr/>
        <p:txBody>
          <a:bodyPr/>
          <a:lstStyle/>
          <a:p>
            <a:pPr>
              <a:defRPr/>
            </a:pPr>
            <a:fld id="{0CDFDD88-3510-4626-A2A2-3020FE30D56A}" type="slidenum">
              <a:rPr lang="nb-NO" altLang="nb-NO" smtClean="0"/>
              <a:pPr>
                <a:defRPr/>
              </a:pPr>
              <a:t>‹#›</a:t>
            </a:fld>
            <a:endParaRPr lang="nb-NO" altLang="nb-NO"/>
          </a:p>
        </p:txBody>
      </p:sp>
    </p:spTree>
    <p:extLst>
      <p:ext uri="{BB962C8B-B14F-4D97-AF65-F5344CB8AC3E}">
        <p14:creationId xmlns:p14="http://schemas.microsoft.com/office/powerpoint/2010/main" val="35407356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normAutofit/>
          </a:bodyPr>
          <a:lstStyle>
            <a:lvl1pPr>
              <a:defRPr sz="3200"/>
            </a:lvl1pPr>
          </a:lstStyle>
          <a:p>
            <a:r>
              <a:rPr lang="nb-NO"/>
              <a:t>Klikk for å redigere tittelstil</a:t>
            </a:r>
            <a:endParaRPr lang="en-US" dirty="0"/>
          </a:p>
        </p:txBody>
      </p:sp>
      <p:sp>
        <p:nvSpPr>
          <p:cNvPr id="3" name="Date Placeholder 2"/>
          <p:cNvSpPr>
            <a:spLocks noGrp="1"/>
          </p:cNvSpPr>
          <p:nvPr>
            <p:ph type="dt" sz="half" idx="10"/>
          </p:nvPr>
        </p:nvSpPr>
        <p:spPr/>
        <p:txBody>
          <a:bodyPr/>
          <a:lstStyle/>
          <a:p>
            <a:pPr>
              <a:defRPr/>
            </a:pPr>
            <a:endParaRPr lang="nb-NO" altLang="nb-NO"/>
          </a:p>
        </p:txBody>
      </p:sp>
      <p:sp>
        <p:nvSpPr>
          <p:cNvPr id="4" name="Footer Placeholder 3"/>
          <p:cNvSpPr>
            <a:spLocks noGrp="1"/>
          </p:cNvSpPr>
          <p:nvPr>
            <p:ph type="ftr" sz="quarter" idx="11"/>
          </p:nvPr>
        </p:nvSpPr>
        <p:spPr/>
        <p:txBody>
          <a:bodyPr/>
          <a:lstStyle/>
          <a:p>
            <a:pPr>
              <a:defRPr/>
            </a:pPr>
            <a:endParaRPr lang="nb-NO" altLang="nb-NO"/>
          </a:p>
        </p:txBody>
      </p:sp>
      <p:sp>
        <p:nvSpPr>
          <p:cNvPr id="5" name="Slide Number Placeholder 4"/>
          <p:cNvSpPr>
            <a:spLocks noGrp="1"/>
          </p:cNvSpPr>
          <p:nvPr>
            <p:ph type="sldNum" sz="quarter" idx="12"/>
          </p:nvPr>
        </p:nvSpPr>
        <p:spPr/>
        <p:txBody>
          <a:bodyPr/>
          <a:lstStyle/>
          <a:p>
            <a:pPr>
              <a:defRPr/>
            </a:pPr>
            <a:fld id="{EA005710-873E-49DF-BDE3-4FE748E080E0}" type="slidenum">
              <a:rPr lang="nb-NO" altLang="nb-NO" smtClean="0"/>
              <a:pPr>
                <a:defRPr/>
              </a:pPr>
              <a:t>‹#›</a:t>
            </a:fld>
            <a:endParaRPr lang="nb-NO" altLang="nb-NO"/>
          </a:p>
        </p:txBody>
      </p:sp>
    </p:spTree>
    <p:extLst>
      <p:ext uri="{BB962C8B-B14F-4D97-AF65-F5344CB8AC3E}">
        <p14:creationId xmlns:p14="http://schemas.microsoft.com/office/powerpoint/2010/main" val="25891164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nb-NO" altLang="nb-NO"/>
          </a:p>
        </p:txBody>
      </p:sp>
      <p:sp>
        <p:nvSpPr>
          <p:cNvPr id="3" name="Footer Placeholder 2"/>
          <p:cNvSpPr>
            <a:spLocks noGrp="1"/>
          </p:cNvSpPr>
          <p:nvPr>
            <p:ph type="ftr" sz="quarter" idx="11"/>
          </p:nvPr>
        </p:nvSpPr>
        <p:spPr/>
        <p:txBody>
          <a:bodyPr/>
          <a:lstStyle/>
          <a:p>
            <a:pPr>
              <a:defRPr/>
            </a:pPr>
            <a:endParaRPr lang="nb-NO" altLang="nb-NO"/>
          </a:p>
        </p:txBody>
      </p:sp>
      <p:sp>
        <p:nvSpPr>
          <p:cNvPr id="4" name="Slide Number Placeholder 3"/>
          <p:cNvSpPr>
            <a:spLocks noGrp="1"/>
          </p:cNvSpPr>
          <p:nvPr>
            <p:ph type="sldNum" sz="quarter" idx="12"/>
          </p:nvPr>
        </p:nvSpPr>
        <p:spPr/>
        <p:txBody>
          <a:bodyPr/>
          <a:lstStyle/>
          <a:p>
            <a:pPr>
              <a:defRPr/>
            </a:pPr>
            <a:fld id="{29880D2F-C9E5-4BF1-97A3-3B256332C82E}" type="slidenum">
              <a:rPr lang="nb-NO" altLang="nb-NO" smtClean="0"/>
              <a:pPr>
                <a:defRPr/>
              </a:pPr>
              <a:t>‹#›</a:t>
            </a:fld>
            <a:endParaRPr lang="nb-NO" altLang="nb-NO"/>
          </a:p>
        </p:txBody>
      </p:sp>
    </p:spTree>
    <p:extLst>
      <p:ext uri="{BB962C8B-B14F-4D97-AF65-F5344CB8AC3E}">
        <p14:creationId xmlns:p14="http://schemas.microsoft.com/office/powerpoint/2010/main" val="29224168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le 1"/>
          <p:cNvSpPr>
            <a:spLocks noGrp="1"/>
          </p:cNvSpPr>
          <p:nvPr>
            <p:ph type="title"/>
          </p:nvPr>
        </p:nvSpPr>
        <p:spPr>
          <a:xfrm>
            <a:off x="5418667" y="533400"/>
            <a:ext cx="3200400" cy="1524000"/>
          </a:xfrm>
        </p:spPr>
        <p:txBody>
          <a:bodyPr anchor="b">
            <a:normAutofit/>
          </a:bodyPr>
          <a:lstStyle>
            <a:lvl1pPr algn="l">
              <a:defRPr sz="2000" b="0"/>
            </a:lvl1pPr>
          </a:lstStyle>
          <a:p>
            <a:r>
              <a:rPr lang="nb-NO"/>
              <a:t>Klikk for å redigere tittelstil</a:t>
            </a:r>
            <a:endParaRPr lang="en-US" dirty="0"/>
          </a:p>
        </p:txBody>
      </p:sp>
      <p:sp>
        <p:nvSpPr>
          <p:cNvPr id="3" name="Content Placeholder 2"/>
          <p:cNvSpPr>
            <a:spLocks noGrp="1"/>
          </p:cNvSpPr>
          <p:nvPr>
            <p:ph idx="1"/>
          </p:nvPr>
        </p:nvSpPr>
        <p:spPr>
          <a:xfrm>
            <a:off x="533399" y="533400"/>
            <a:ext cx="4438755" cy="5486400"/>
          </a:xfrm>
        </p:spPr>
        <p:txBody>
          <a:bodyPr anchor="ctr">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Text Placeholder 3"/>
          <p:cNvSpPr>
            <a:spLocks noGrp="1"/>
          </p:cNvSpPr>
          <p:nvPr>
            <p:ph type="body" sz="half" idx="2"/>
          </p:nvPr>
        </p:nvSpPr>
        <p:spPr>
          <a:xfrm>
            <a:off x="5418667" y="2209802"/>
            <a:ext cx="32004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
        <p:nvSpPr>
          <p:cNvPr id="5" name="Date Placeholder 4"/>
          <p:cNvSpPr>
            <a:spLocks noGrp="1"/>
          </p:cNvSpPr>
          <p:nvPr>
            <p:ph type="dt" sz="half" idx="10"/>
          </p:nvPr>
        </p:nvSpPr>
        <p:spPr/>
        <p:txBody>
          <a:bodyPr/>
          <a:lstStyle/>
          <a:p>
            <a:pPr>
              <a:defRPr/>
            </a:pPr>
            <a:endParaRPr lang="nb-NO" altLang="nb-NO"/>
          </a:p>
        </p:txBody>
      </p:sp>
      <p:sp>
        <p:nvSpPr>
          <p:cNvPr id="6" name="Footer Placeholder 5"/>
          <p:cNvSpPr>
            <a:spLocks noGrp="1"/>
          </p:cNvSpPr>
          <p:nvPr>
            <p:ph type="ftr" sz="quarter" idx="11"/>
          </p:nvPr>
        </p:nvSpPr>
        <p:spPr/>
        <p:txBody>
          <a:bodyPr/>
          <a:lstStyle/>
          <a:p>
            <a:pPr>
              <a:defRPr/>
            </a:pPr>
            <a:endParaRPr lang="nb-NO" altLang="nb-NO"/>
          </a:p>
        </p:txBody>
      </p:sp>
      <p:sp>
        <p:nvSpPr>
          <p:cNvPr id="7" name="Slide Number Placeholder 6"/>
          <p:cNvSpPr>
            <a:spLocks noGrp="1"/>
          </p:cNvSpPr>
          <p:nvPr>
            <p:ph type="sldNum" sz="quarter" idx="12"/>
          </p:nvPr>
        </p:nvSpPr>
        <p:spPr/>
        <p:txBody>
          <a:bodyPr/>
          <a:lstStyle/>
          <a:p>
            <a:pPr>
              <a:defRPr/>
            </a:pPr>
            <a:fld id="{661CBD31-CA72-4429-9BF6-D004267BC278}" type="slidenum">
              <a:rPr lang="nb-NO" altLang="nb-NO" smtClean="0"/>
              <a:pPr>
                <a:defRPr/>
              </a:pPr>
              <a:t>‹#›</a:t>
            </a:fld>
            <a:endParaRPr lang="nb-NO" altLang="nb-NO"/>
          </a:p>
        </p:txBody>
      </p:sp>
    </p:spTree>
    <p:extLst>
      <p:ext uri="{BB962C8B-B14F-4D97-AF65-F5344CB8AC3E}">
        <p14:creationId xmlns:p14="http://schemas.microsoft.com/office/powerpoint/2010/main" val="35462661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le 1"/>
          <p:cNvSpPr>
            <a:spLocks noGrp="1"/>
          </p:cNvSpPr>
          <p:nvPr>
            <p:ph type="title"/>
          </p:nvPr>
        </p:nvSpPr>
        <p:spPr>
          <a:xfrm>
            <a:off x="4495800" y="1447800"/>
            <a:ext cx="3563258" cy="1143000"/>
          </a:xfrm>
        </p:spPr>
        <p:txBody>
          <a:bodyPr anchor="b">
            <a:normAutofit/>
          </a:bodyPr>
          <a:lstStyle>
            <a:lvl1pPr algn="l">
              <a:defRPr sz="2400" b="0"/>
            </a:lvl1pPr>
          </a:lstStyle>
          <a:p>
            <a:r>
              <a:rPr lang="nb-NO"/>
              <a:t>Klikk for å redigere tittelstil</a:t>
            </a:r>
            <a:endParaRPr lang="en-US" dirty="0"/>
          </a:p>
        </p:txBody>
      </p:sp>
      <p:sp>
        <p:nvSpPr>
          <p:cNvPr id="17" name="Picture Placeholder 2"/>
          <p:cNvSpPr>
            <a:spLocks noGrp="1" noChangeAspect="1"/>
          </p:cNvSpPr>
          <p:nvPr>
            <p:ph type="pic" idx="13"/>
          </p:nvPr>
        </p:nvSpPr>
        <p:spPr>
          <a:xfrm>
            <a:off x="762000" y="914400"/>
            <a:ext cx="3280974" cy="48006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b-NO"/>
              <a:t>Klikk på ikonet for å legge til et bilde</a:t>
            </a:r>
            <a:endParaRPr lang="en-US" dirty="0"/>
          </a:p>
        </p:txBody>
      </p:sp>
      <p:sp>
        <p:nvSpPr>
          <p:cNvPr id="4" name="Text Placeholder 3"/>
          <p:cNvSpPr>
            <a:spLocks noGrp="1"/>
          </p:cNvSpPr>
          <p:nvPr>
            <p:ph type="body" sz="half" idx="2"/>
          </p:nvPr>
        </p:nvSpPr>
        <p:spPr>
          <a:xfrm>
            <a:off x="4496027" y="2743200"/>
            <a:ext cx="3564223" cy="20828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
        <p:nvSpPr>
          <p:cNvPr id="5" name="Date Placeholder 4"/>
          <p:cNvSpPr>
            <a:spLocks noGrp="1"/>
          </p:cNvSpPr>
          <p:nvPr>
            <p:ph type="dt" sz="half" idx="10"/>
          </p:nvPr>
        </p:nvSpPr>
        <p:spPr/>
        <p:txBody>
          <a:bodyPr/>
          <a:lstStyle/>
          <a:p>
            <a:pPr>
              <a:defRPr/>
            </a:pPr>
            <a:endParaRPr lang="nb-NO" altLang="nb-NO"/>
          </a:p>
        </p:txBody>
      </p:sp>
      <p:sp>
        <p:nvSpPr>
          <p:cNvPr id="6" name="Footer Placeholder 5"/>
          <p:cNvSpPr>
            <a:spLocks noGrp="1"/>
          </p:cNvSpPr>
          <p:nvPr>
            <p:ph type="ftr" sz="quarter" idx="11"/>
          </p:nvPr>
        </p:nvSpPr>
        <p:spPr>
          <a:xfrm>
            <a:off x="533400" y="6172200"/>
            <a:ext cx="5811724" cy="365125"/>
          </a:xfrm>
        </p:spPr>
        <p:txBody>
          <a:bodyPr/>
          <a:lstStyle/>
          <a:p>
            <a:pPr>
              <a:defRPr/>
            </a:pPr>
            <a:endParaRPr lang="nb-NO" altLang="nb-NO"/>
          </a:p>
        </p:txBody>
      </p:sp>
      <p:sp>
        <p:nvSpPr>
          <p:cNvPr id="7" name="Slide Number Placeholder 6"/>
          <p:cNvSpPr>
            <a:spLocks noGrp="1"/>
          </p:cNvSpPr>
          <p:nvPr>
            <p:ph type="sldNum" sz="quarter" idx="12"/>
          </p:nvPr>
        </p:nvSpPr>
        <p:spPr/>
        <p:txBody>
          <a:bodyPr/>
          <a:lstStyle/>
          <a:p>
            <a:pPr>
              <a:defRPr/>
            </a:pPr>
            <a:fld id="{D08E9C32-8666-49CB-8947-B791F5E56150}" type="slidenum">
              <a:rPr lang="nb-NO" altLang="nb-NO" smtClean="0"/>
              <a:pPr>
                <a:defRPr/>
              </a:pPr>
              <a:t>‹#›</a:t>
            </a:fld>
            <a:endParaRPr lang="nb-NO" altLang="nb-NO"/>
          </a:p>
        </p:txBody>
      </p:sp>
    </p:spTree>
    <p:extLst>
      <p:ext uri="{BB962C8B-B14F-4D97-AF65-F5344CB8AC3E}">
        <p14:creationId xmlns:p14="http://schemas.microsoft.com/office/powerpoint/2010/main" val="11298317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jpe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6670675" y="3894667"/>
            <a:ext cx="2470456" cy="2658533"/>
            <a:chOff x="6687077" y="3259666"/>
            <a:chExt cx="2981857" cy="3208867"/>
          </a:xfrm>
        </p:grpSpPr>
        <p:cxnSp>
          <p:nvCxnSpPr>
            <p:cNvPr id="8" name="Straight Connector 7"/>
            <p:cNvCxnSpPr/>
            <p:nvPr/>
          </p:nvCxnSpPr>
          <p:spPr>
            <a:xfrm flipH="1">
              <a:off x="8756120" y="3259666"/>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6687077" y="3486677"/>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7772400" y="3581400"/>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7923214" y="3433394"/>
              <a:ext cx="1739738" cy="173974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8398935" y="3985317"/>
              <a:ext cx="1264017" cy="1264016"/>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533400" y="4495800"/>
            <a:ext cx="6554867" cy="1524000"/>
          </a:xfrm>
          <a:prstGeom prst="rect">
            <a:avLst/>
          </a:prstGeom>
          <a:effectLst/>
        </p:spPr>
        <p:txBody>
          <a:bodyPr vert="horz" lIns="91440" tIns="45720" rIns="91440" bIns="45720" rtlCol="0" anchor="ctr">
            <a:normAutofit/>
          </a:bodyPr>
          <a:lstStyle/>
          <a:p>
            <a:r>
              <a:rPr lang="nb-NO"/>
              <a:t>Klikk for å redigere tittelstil</a:t>
            </a:r>
            <a:endParaRPr lang="en-US" dirty="0"/>
          </a:p>
        </p:txBody>
      </p:sp>
      <p:sp>
        <p:nvSpPr>
          <p:cNvPr id="3" name="Text Placeholder 2"/>
          <p:cNvSpPr>
            <a:spLocks noGrp="1"/>
          </p:cNvSpPr>
          <p:nvPr>
            <p:ph type="body" idx="1"/>
          </p:nvPr>
        </p:nvSpPr>
        <p:spPr>
          <a:xfrm>
            <a:off x="533400" y="533401"/>
            <a:ext cx="6554867" cy="3767670"/>
          </a:xfrm>
          <a:prstGeom prst="rect">
            <a:avLst/>
          </a:prstGeom>
        </p:spPr>
        <p:txBody>
          <a:bodyPr vert="horz" lIns="91440" tIns="45720" rIns="91440" bIns="45720" rtlCol="0" anchor="ctr">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Date Placeholder 3"/>
          <p:cNvSpPr>
            <a:spLocks noGrp="1"/>
          </p:cNvSpPr>
          <p:nvPr>
            <p:ph type="dt" sz="half" idx="2"/>
          </p:nvPr>
        </p:nvSpPr>
        <p:spPr>
          <a:xfrm>
            <a:off x="7430245" y="6172203"/>
            <a:ext cx="1200463"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pPr>
              <a:defRPr/>
            </a:pPr>
            <a:endParaRPr lang="nb-NO" altLang="nb-NO"/>
          </a:p>
        </p:txBody>
      </p:sp>
      <p:sp>
        <p:nvSpPr>
          <p:cNvPr id="5" name="Footer Placeholder 4"/>
          <p:cNvSpPr>
            <a:spLocks noGrp="1"/>
          </p:cNvSpPr>
          <p:nvPr>
            <p:ph type="ftr" sz="quarter" idx="3"/>
          </p:nvPr>
        </p:nvSpPr>
        <p:spPr>
          <a:xfrm>
            <a:off x="533400" y="6172200"/>
            <a:ext cx="5811724"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pPr>
              <a:defRPr/>
            </a:pPr>
            <a:endParaRPr lang="nb-NO" altLang="nb-NO"/>
          </a:p>
        </p:txBody>
      </p:sp>
      <p:sp>
        <p:nvSpPr>
          <p:cNvPr id="6" name="Slide Number Placeholder 5"/>
          <p:cNvSpPr>
            <a:spLocks noGrp="1"/>
          </p:cNvSpPr>
          <p:nvPr>
            <p:ph type="sldNum" sz="quarter" idx="4"/>
          </p:nvPr>
        </p:nvSpPr>
        <p:spPr>
          <a:xfrm>
            <a:off x="7774426" y="5578478"/>
            <a:ext cx="856907" cy="669925"/>
          </a:xfrm>
          <a:prstGeom prst="rect">
            <a:avLst/>
          </a:prstGeom>
        </p:spPr>
        <p:txBody>
          <a:bodyPr vert="horz" lIns="91440" tIns="45720" rIns="91440" bIns="45720" rtlCol="0" anchor="b"/>
          <a:lstStyle>
            <a:lvl1pPr algn="r">
              <a:defRPr sz="2800" b="0" i="0">
                <a:solidFill>
                  <a:schemeClr val="bg2">
                    <a:lumMod val="50000"/>
                  </a:schemeClr>
                </a:solidFill>
                <a:effectLst/>
                <a:latin typeface="+mn-lt"/>
              </a:defRPr>
            </a:lvl1pPr>
          </a:lstStyle>
          <a:p>
            <a:pPr>
              <a:defRPr/>
            </a:pPr>
            <a:fld id="{D08E9C32-8666-49CB-8947-B791F5E56150}" type="slidenum">
              <a:rPr lang="nb-NO" altLang="nb-NO" smtClean="0"/>
              <a:pPr>
                <a:defRPr/>
              </a:pPr>
              <a:t>‹#›</a:t>
            </a:fld>
            <a:endParaRPr lang="nb-NO" altLang="nb-NO"/>
          </a:p>
        </p:txBody>
      </p:sp>
      <p:pic>
        <p:nvPicPr>
          <p:cNvPr id="13" name="Picture 8" descr="logo">
            <a:extLst>
              <a:ext uri="{FF2B5EF4-FFF2-40B4-BE49-F238E27FC236}">
                <a16:creationId xmlns:a16="http://schemas.microsoft.com/office/drawing/2014/main" id="{87D01461-2FAF-48CC-9C1C-6746C5C90BFF}"/>
              </a:ext>
            </a:extLst>
          </p:cNvPr>
          <p:cNvPicPr>
            <a:picLocks noChangeAspect="1" noChangeArrowheads="1"/>
          </p:cNvPicPr>
          <p:nvPr userDrawn="1"/>
        </p:nvPicPr>
        <p:blipFill>
          <a:blip r:embed="rId2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443663" y="6165850"/>
            <a:ext cx="2517775"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76537746"/>
      </p:ext>
    </p:extLst>
  </p:cSld>
  <p:clrMap bg1="dk1" tx1="lt1" bg2="dk2" tx2="lt2" accent1="accent1" accent2="accent2" accent3="accent3" accent4="accent4" accent5="accent5" accent6="accent6" hlink="hlink" folHlink="folHlink"/>
  <p:sldLayoutIdLst>
    <p:sldLayoutId id="2147483786" r:id="rId1"/>
    <p:sldLayoutId id="2147483787" r:id="rId2"/>
    <p:sldLayoutId id="2147483788" r:id="rId3"/>
    <p:sldLayoutId id="2147483789" r:id="rId4"/>
    <p:sldLayoutId id="2147483790" r:id="rId5"/>
    <p:sldLayoutId id="2147483791" r:id="rId6"/>
    <p:sldLayoutId id="2147483792" r:id="rId7"/>
    <p:sldLayoutId id="2147483793" r:id="rId8"/>
    <p:sldLayoutId id="2147483794" r:id="rId9"/>
    <p:sldLayoutId id="2147483795" r:id="rId10"/>
    <p:sldLayoutId id="2147483796" r:id="rId11"/>
    <p:sldLayoutId id="2147483797" r:id="rId12"/>
    <p:sldLayoutId id="2147483798" r:id="rId13"/>
    <p:sldLayoutId id="2147483799" r:id="rId14"/>
    <p:sldLayoutId id="2147483800" r:id="rId15"/>
    <p:sldLayoutId id="2147483801" r:id="rId16"/>
    <p:sldLayoutId id="2147483802" r:id="rId17"/>
    <p:sldLayoutId id="2147483804" r:id="rId18"/>
    <p:sldLayoutId id="2147483805" r:id="rId19"/>
  </p:sldLayoutIdLst>
  <p:txStyles>
    <p:titleStyle>
      <a:lvl1pPr algn="l" defTabSz="457200" rtl="0" eaLnBrk="1" latinLnBrk="0" hangingPunct="1">
        <a:spcBef>
          <a:spcPct val="0"/>
        </a:spcBef>
        <a:buNone/>
        <a:defRPr sz="32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0.xml"/><Relationship Id="rId1" Type="http://schemas.openxmlformats.org/officeDocument/2006/relationships/slideLayout" Target="../slideLayouts/slideLayout9.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1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1.xml"/><Relationship Id="rId1" Type="http://schemas.openxmlformats.org/officeDocument/2006/relationships/slideLayout" Target="../slideLayouts/slideLayout19.xml"/><Relationship Id="rId6" Type="http://schemas.openxmlformats.org/officeDocument/2006/relationships/image" Target="../media/image36.jpg"/><Relationship Id="rId5" Type="http://schemas.openxmlformats.org/officeDocument/2006/relationships/image" Target="../media/image35.jpeg"/><Relationship Id="rId4" Type="http://schemas.openxmlformats.org/officeDocument/2006/relationships/image" Target="../media/image34.jpeg"/></Relationships>
</file>

<file path=ppt/slides/_rels/slide12.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2.xml"/><Relationship Id="rId1" Type="http://schemas.openxmlformats.org/officeDocument/2006/relationships/slideLayout" Target="../slideLayouts/slideLayout9.xml"/><Relationship Id="rId6" Type="http://schemas.openxmlformats.org/officeDocument/2006/relationships/image" Target="../media/image40.jpg"/><Relationship Id="rId5" Type="http://schemas.openxmlformats.org/officeDocument/2006/relationships/image" Target="../media/image39.jpg"/><Relationship Id="rId4" Type="http://schemas.openxmlformats.org/officeDocument/2006/relationships/image" Target="../media/image38.jpg"/></Relationships>
</file>

<file path=ppt/slides/_rels/slide13.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3.xml"/><Relationship Id="rId1" Type="http://schemas.openxmlformats.org/officeDocument/2006/relationships/slideLayout" Target="../slideLayouts/slideLayout9.xml"/><Relationship Id="rId6" Type="http://schemas.openxmlformats.org/officeDocument/2006/relationships/image" Target="../media/image44.jpg"/><Relationship Id="rId5" Type="http://schemas.openxmlformats.org/officeDocument/2006/relationships/image" Target="../media/image43.jpeg"/><Relationship Id="rId4" Type="http://schemas.openxmlformats.org/officeDocument/2006/relationships/image" Target="../media/image42.JPG"/></Relationships>
</file>

<file path=ppt/slides/_rels/slide14.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14.xml"/><Relationship Id="rId1" Type="http://schemas.openxmlformats.org/officeDocument/2006/relationships/slideLayout" Target="../slideLayouts/slideLayout19.xml"/><Relationship Id="rId4" Type="http://schemas.openxmlformats.org/officeDocument/2006/relationships/image" Target="../media/image46.jpg"/></Relationships>
</file>

<file path=ppt/slides/_rels/slide15.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15.xml"/><Relationship Id="rId1" Type="http://schemas.openxmlformats.org/officeDocument/2006/relationships/slideLayout" Target="../slideLayouts/slideLayout9.xml"/><Relationship Id="rId6" Type="http://schemas.openxmlformats.org/officeDocument/2006/relationships/image" Target="../media/image50.JPG"/><Relationship Id="rId5" Type="http://schemas.openxmlformats.org/officeDocument/2006/relationships/image" Target="../media/image49.JPG"/><Relationship Id="rId4" Type="http://schemas.openxmlformats.org/officeDocument/2006/relationships/image" Target="../media/image48.JPG"/></Relationships>
</file>

<file path=ppt/slides/_rels/slide16.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16.xml"/><Relationship Id="rId1" Type="http://schemas.openxmlformats.org/officeDocument/2006/relationships/slideLayout" Target="../slideLayouts/slideLayout19.xml"/><Relationship Id="rId6" Type="http://schemas.openxmlformats.org/officeDocument/2006/relationships/image" Target="../media/image54.jpg"/><Relationship Id="rId5" Type="http://schemas.openxmlformats.org/officeDocument/2006/relationships/image" Target="../media/image53.JPG"/><Relationship Id="rId4" Type="http://schemas.openxmlformats.org/officeDocument/2006/relationships/image" Target="../media/image52.jpg"/></Relationships>
</file>

<file path=ppt/slides/_rels/slide17.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17.xml"/><Relationship Id="rId1" Type="http://schemas.openxmlformats.org/officeDocument/2006/relationships/slideLayout" Target="../slideLayouts/slideLayout9.xml"/><Relationship Id="rId6" Type="http://schemas.openxmlformats.org/officeDocument/2006/relationships/image" Target="../media/image58.jpg"/><Relationship Id="rId5" Type="http://schemas.openxmlformats.org/officeDocument/2006/relationships/image" Target="../media/image57.jpg"/><Relationship Id="rId4" Type="http://schemas.openxmlformats.org/officeDocument/2006/relationships/image" Target="../media/image56.jpg"/></Relationships>
</file>

<file path=ppt/slides/_rels/slide18.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62.jpg"/><Relationship Id="rId5" Type="http://schemas.openxmlformats.org/officeDocument/2006/relationships/image" Target="../media/image61.jpg"/><Relationship Id="rId4" Type="http://schemas.openxmlformats.org/officeDocument/2006/relationships/image" Target="../media/image60.jpg"/></Relationships>
</file>

<file path=ppt/slides/_rels/slide19.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20.xml"/><Relationship Id="rId1" Type="http://schemas.openxmlformats.org/officeDocument/2006/relationships/slideLayout" Target="../slideLayouts/slideLayout19.xml"/><Relationship Id="rId5" Type="http://schemas.openxmlformats.org/officeDocument/2006/relationships/image" Target="../media/image66.JPG"/><Relationship Id="rId4" Type="http://schemas.openxmlformats.org/officeDocument/2006/relationships/image" Target="../media/image65.JPG"/></Relationships>
</file>

<file path=ppt/slides/_rels/slide21.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21.xml"/><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image" Target="../media/image13.PNG"/><Relationship Id="rId5" Type="http://schemas.openxmlformats.org/officeDocument/2006/relationships/image" Target="../media/image12.jpg"/><Relationship Id="rId4" Type="http://schemas.openxmlformats.org/officeDocument/2006/relationships/image" Target="../media/image11.jpg"/></Relationships>
</file>

<file path=ppt/slides/_rels/slide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5.xml"/><Relationship Id="rId1" Type="http://schemas.openxmlformats.org/officeDocument/2006/relationships/slideLayout" Target="../slideLayouts/slideLayout8.xml"/><Relationship Id="rId5" Type="http://schemas.openxmlformats.org/officeDocument/2006/relationships/image" Target="../media/image16.jpg"/><Relationship Id="rId4" Type="http://schemas.openxmlformats.org/officeDocument/2006/relationships/image" Target="../media/image15.jpg"/></Relationships>
</file>

<file path=ppt/slides/_rels/slide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6.xml"/><Relationship Id="rId1" Type="http://schemas.openxmlformats.org/officeDocument/2006/relationships/slideLayout" Target="../slideLayouts/slideLayout19.xml"/><Relationship Id="rId6" Type="http://schemas.openxmlformats.org/officeDocument/2006/relationships/image" Target="../media/image20.JPG"/><Relationship Id="rId5" Type="http://schemas.openxmlformats.org/officeDocument/2006/relationships/image" Target="../media/image19.JPG"/><Relationship Id="rId4" Type="http://schemas.openxmlformats.org/officeDocument/2006/relationships/image" Target="../media/image18.jpeg"/></Relationships>
</file>

<file path=ppt/slides/_rels/slide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4.jpg"/><Relationship Id="rId5" Type="http://schemas.openxmlformats.org/officeDocument/2006/relationships/image" Target="../media/image23.jpg"/><Relationship Id="rId4" Type="http://schemas.openxmlformats.org/officeDocument/2006/relationships/image" Target="../media/image22.jpg"/></Relationships>
</file>

<file path=ppt/slides/_rels/slide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7.jpg"/><Relationship Id="rId4" Type="http://schemas.openxmlformats.org/officeDocument/2006/relationships/image" Target="../media/image26.jpg"/></Relationships>
</file>

<file path=ppt/slides/_rels/slide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9.xml"/><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7A675F33-98AF-4B83-A3BB-0780A23145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81" y="0"/>
            <a:ext cx="9143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Bilde 2">
            <a:extLst>
              <a:ext uri="{FF2B5EF4-FFF2-40B4-BE49-F238E27FC236}">
                <a16:creationId xmlns:a16="http://schemas.microsoft.com/office/drawing/2014/main" id="{2417826D-5A5B-4A66-A1F6-082BDAF52205}"/>
              </a:ext>
            </a:extLst>
          </p:cNvPr>
          <p:cNvPicPr>
            <a:picLocks noChangeAspect="1"/>
          </p:cNvPicPr>
          <p:nvPr/>
        </p:nvPicPr>
        <p:blipFill rotWithShape="1">
          <a:blip r:embed="rId3">
            <a:alphaModFix amt="40000"/>
            <a:extLst>
              <a:ext uri="{28A0092B-C50C-407E-A947-70E740481C1C}">
                <a14:useLocalDpi xmlns:a14="http://schemas.microsoft.com/office/drawing/2010/main" val="0"/>
              </a:ext>
            </a:extLst>
          </a:blip>
          <a:srcRect l="22016" r="21650"/>
          <a:stretch/>
        </p:blipFill>
        <p:spPr>
          <a:xfrm>
            <a:off x="-2381" y="10"/>
            <a:ext cx="9143999" cy="6857990"/>
          </a:xfrm>
          <a:prstGeom prst="rect">
            <a:avLst/>
          </a:prstGeom>
        </p:spPr>
      </p:pic>
      <p:sp>
        <p:nvSpPr>
          <p:cNvPr id="4099" name="Rectangle 2">
            <a:extLst>
              <a:ext uri="{FF2B5EF4-FFF2-40B4-BE49-F238E27FC236}">
                <a16:creationId xmlns:a16="http://schemas.microsoft.com/office/drawing/2014/main" id="{0098252E-4556-45EA-959A-94B17E8C4A74}"/>
              </a:ext>
            </a:extLst>
          </p:cNvPr>
          <p:cNvSpPr>
            <a:spLocks noGrp="1" noChangeArrowheads="1"/>
          </p:cNvSpPr>
          <p:nvPr>
            <p:ph type="ctrTitle"/>
          </p:nvPr>
        </p:nvSpPr>
        <p:spPr>
          <a:xfrm>
            <a:off x="513158" y="685799"/>
            <a:ext cx="8091289" cy="5911553"/>
          </a:xfrm>
        </p:spPr>
        <p:txBody>
          <a:bodyPr>
            <a:normAutofit/>
          </a:bodyPr>
          <a:lstStyle/>
          <a:p>
            <a:pPr algn="ctr" eaLnBrk="1" hangingPunct="1"/>
            <a:r>
              <a:rPr lang="nb-NO" altLang="nb-NO" sz="4000" dirty="0"/>
              <a:t>Romsdalsmuseet – frivillige og Profesjonelle i fruktbart samarbeid.</a:t>
            </a:r>
            <a:br>
              <a:rPr lang="nb-NO" altLang="nb-NO" sz="4000" dirty="0"/>
            </a:br>
            <a:br>
              <a:rPr lang="nb-NO" altLang="nb-NO" sz="4000" dirty="0"/>
            </a:br>
            <a:r>
              <a:rPr lang="nb-NO" altLang="nb-NO" sz="2800" dirty="0"/>
              <a:t>Foredrag av styreleder</a:t>
            </a:r>
            <a:br>
              <a:rPr lang="nb-NO" altLang="nb-NO" sz="2800" dirty="0"/>
            </a:br>
            <a:r>
              <a:rPr lang="nb-NO" altLang="nb-NO" sz="2800" dirty="0"/>
              <a:t>anders talleraas</a:t>
            </a:r>
            <a:br>
              <a:rPr lang="nb-NO" altLang="nb-NO" sz="2800" dirty="0"/>
            </a:br>
            <a:r>
              <a:rPr lang="nb-NO" altLang="nb-NO" sz="2800" dirty="0"/>
              <a:t>07.september 2019</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grpSp>
        <p:nvGrpSpPr>
          <p:cNvPr id="136" name="Group 135">
            <a:extLst>
              <a:ext uri="{FF2B5EF4-FFF2-40B4-BE49-F238E27FC236}">
                <a16:creationId xmlns:a16="http://schemas.microsoft.com/office/drawing/2014/main" id="{CF4E232B-E055-4E25-8E8F-25C78129985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905229" y="2963333"/>
            <a:ext cx="2236395" cy="3208867"/>
            <a:chOff x="9206969" y="2963333"/>
            <a:chExt cx="2981858" cy="3208867"/>
          </a:xfrm>
        </p:grpSpPr>
        <p:cxnSp>
          <p:nvCxnSpPr>
            <p:cNvPr id="137" name="Straight Connector 136">
              <a:extLst>
                <a:ext uri="{FF2B5EF4-FFF2-40B4-BE49-F238E27FC236}">
                  <a16:creationId xmlns:a16="http://schemas.microsoft.com/office/drawing/2014/main" id="{B26094DD-9B74-4317-8095-5A9F2D719E8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8" name="Straight Connector 137">
              <a:extLst>
                <a:ext uri="{FF2B5EF4-FFF2-40B4-BE49-F238E27FC236}">
                  <a16:creationId xmlns:a16="http://schemas.microsoft.com/office/drawing/2014/main" id="{ECE5EA3D-1202-4BF7-81E5-A244CE0D277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9" name="Straight Connector 138">
              <a:extLst>
                <a:ext uri="{FF2B5EF4-FFF2-40B4-BE49-F238E27FC236}">
                  <a16:creationId xmlns:a16="http://schemas.microsoft.com/office/drawing/2014/main" id="{EB2AA42A-BB47-40E5-A597-4FE72D6D158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0" name="Straight Connector 139">
              <a:extLst>
                <a:ext uri="{FF2B5EF4-FFF2-40B4-BE49-F238E27FC236}">
                  <a16:creationId xmlns:a16="http://schemas.microsoft.com/office/drawing/2014/main" id="{4B482B0F-111D-49E7-B98F-BB8E0CDF8F1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1" name="Straight Connector 140">
              <a:extLst>
                <a:ext uri="{FF2B5EF4-FFF2-40B4-BE49-F238E27FC236}">
                  <a16:creationId xmlns:a16="http://schemas.microsoft.com/office/drawing/2014/main" id="{79157DF3-ABBD-4673-84D1-B6352F55297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useBgFill="1">
        <p:nvSpPr>
          <p:cNvPr id="143" name="Rectangle 142">
            <a:extLst>
              <a:ext uri="{FF2B5EF4-FFF2-40B4-BE49-F238E27FC236}">
                <a16:creationId xmlns:a16="http://schemas.microsoft.com/office/drawing/2014/main" id="{57F4CF6E-2EC0-4403-B369-7AD0F0C1F1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554" name="Rectangle 2">
            <a:extLst>
              <a:ext uri="{FF2B5EF4-FFF2-40B4-BE49-F238E27FC236}">
                <a16:creationId xmlns:a16="http://schemas.microsoft.com/office/drawing/2014/main" id="{EE15A4F3-455A-41D7-A13C-1A03234A3C80}"/>
              </a:ext>
            </a:extLst>
          </p:cNvPr>
          <p:cNvSpPr>
            <a:spLocks noGrp="1" noChangeArrowheads="1"/>
          </p:cNvSpPr>
          <p:nvPr>
            <p:ph type="title"/>
          </p:nvPr>
        </p:nvSpPr>
        <p:spPr>
          <a:xfrm>
            <a:off x="4729352" y="4487332"/>
            <a:ext cx="2987485" cy="1507067"/>
          </a:xfrm>
        </p:spPr>
        <p:txBody>
          <a:bodyPr vert="horz" lIns="91440" tIns="45720" rIns="91440" bIns="45720" rtlCol="0" anchor="ctr">
            <a:normAutofit/>
          </a:bodyPr>
          <a:lstStyle/>
          <a:p>
            <a:r>
              <a:rPr lang="en-US" altLang="nb-NO" sz="2800" dirty="0"/>
              <a:t>Nesset Prestegard i Eidsvåg</a:t>
            </a:r>
          </a:p>
        </p:txBody>
      </p:sp>
      <p:sp>
        <p:nvSpPr>
          <p:cNvPr id="145" name="Snip Diagonal Corner Rectangle 20">
            <a:extLst>
              <a:ext uri="{FF2B5EF4-FFF2-40B4-BE49-F238E27FC236}">
                <a16:creationId xmlns:a16="http://schemas.microsoft.com/office/drawing/2014/main" id="{EF4E916A-5917-4DFE-A6E3-AD8FDD57E8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82" y="-2"/>
            <a:ext cx="4572000" cy="6858000"/>
          </a:xfrm>
          <a:prstGeom prst="snip2DiagRect">
            <a:avLst>
              <a:gd name="adj1" fmla="val 0"/>
              <a:gd name="adj2" fmla="val 0"/>
            </a:avLst>
          </a:pr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lassholder for bilde 13" descr="Et bilde som inneholder gress, utendørs, himmel, felt&#10;&#10;Automatisk generert beskrivelse">
            <a:extLst>
              <a:ext uri="{FF2B5EF4-FFF2-40B4-BE49-F238E27FC236}">
                <a16:creationId xmlns:a16="http://schemas.microsoft.com/office/drawing/2014/main" id="{EE021BE0-D4A8-430B-A441-EAAF957A0585}"/>
              </a:ext>
            </a:extLst>
          </p:cNvPr>
          <p:cNvPicPr>
            <a:picLocks noGrp="1" noChangeAspect="1"/>
          </p:cNvPicPr>
          <p:nvPr>
            <p:ph type="pic" idx="13"/>
          </p:nvPr>
        </p:nvPicPr>
        <p:blipFill rotWithShape="1">
          <a:blip r:embed="rId3">
            <a:extLst>
              <a:ext uri="{28A0092B-C50C-407E-A947-70E740481C1C}">
                <a14:useLocalDpi xmlns:a14="http://schemas.microsoft.com/office/drawing/2010/main" val="0"/>
              </a:ext>
            </a:extLst>
          </a:blip>
          <a:srcRect t="22251" r="5" b="15677"/>
          <a:stretch/>
        </p:blipFill>
        <p:spPr>
          <a:xfrm>
            <a:off x="20" y="10"/>
            <a:ext cx="2811759" cy="2624657"/>
          </a:xfrm>
          <a:prstGeom prst="rect">
            <a:avLst/>
          </a:prstGeom>
        </p:spPr>
      </p:pic>
      <p:pic>
        <p:nvPicPr>
          <p:cNvPr id="18" name="Bilde 17" descr="Et bilde som inneholder tre, utendørs, bygning, himmel&#10;&#10;Automatisk generert beskrivelse">
            <a:extLst>
              <a:ext uri="{FF2B5EF4-FFF2-40B4-BE49-F238E27FC236}">
                <a16:creationId xmlns:a16="http://schemas.microsoft.com/office/drawing/2014/main" id="{1A794441-C1F0-4AC9-97CE-1C93E6431994}"/>
              </a:ext>
            </a:extLst>
          </p:cNvPr>
          <p:cNvPicPr>
            <a:picLocks noChangeAspect="1"/>
          </p:cNvPicPr>
          <p:nvPr/>
        </p:nvPicPr>
        <p:blipFill rotWithShape="1">
          <a:blip r:embed="rId4">
            <a:extLst>
              <a:ext uri="{28A0092B-C50C-407E-A947-70E740481C1C}">
                <a14:useLocalDpi xmlns:a14="http://schemas.microsoft.com/office/drawing/2010/main" val="0"/>
              </a:ext>
            </a:extLst>
          </a:blip>
          <a:srcRect t="702"/>
          <a:stretch/>
        </p:blipFill>
        <p:spPr>
          <a:xfrm>
            <a:off x="2811780" y="10"/>
            <a:ext cx="1757736" cy="2624657"/>
          </a:xfrm>
          <a:prstGeom prst="rect">
            <a:avLst/>
          </a:prstGeom>
        </p:spPr>
      </p:pic>
      <p:cxnSp>
        <p:nvCxnSpPr>
          <p:cNvPr id="147" name="Straight Connector 146">
            <a:extLst>
              <a:ext uri="{FF2B5EF4-FFF2-40B4-BE49-F238E27FC236}">
                <a16:creationId xmlns:a16="http://schemas.microsoft.com/office/drawing/2014/main" id="{7A92E625-3A0E-40B5-92CC-C5DE1D2C422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811779" y="0"/>
            <a:ext cx="0" cy="2624667"/>
          </a:xfrm>
          <a:prstGeom prst="line">
            <a:avLst/>
          </a:prstGeom>
          <a:ln w="28575" cap="sq">
            <a:solidFill>
              <a:srgbClr val="FFFFFF"/>
            </a:solidFill>
            <a:miter lim="800000"/>
          </a:ln>
        </p:spPr>
        <p:style>
          <a:lnRef idx="1">
            <a:schemeClr val="accent1"/>
          </a:lnRef>
          <a:fillRef idx="0">
            <a:schemeClr val="accent1"/>
          </a:fillRef>
          <a:effectRef idx="0">
            <a:schemeClr val="accent1"/>
          </a:effectRef>
          <a:fontRef idx="minor">
            <a:schemeClr val="tx1"/>
          </a:fontRef>
        </p:style>
      </p:cxnSp>
      <p:pic>
        <p:nvPicPr>
          <p:cNvPr id="20" name="Bilde 19" descr="Et bilde som inneholder tre, utendørs, himmel, blomst&#10;&#10;Automatisk generert beskrivelse">
            <a:extLst>
              <a:ext uri="{FF2B5EF4-FFF2-40B4-BE49-F238E27FC236}">
                <a16:creationId xmlns:a16="http://schemas.microsoft.com/office/drawing/2014/main" id="{D8A53153-98D4-401A-B7B7-DAFC2494C5AE}"/>
              </a:ext>
            </a:extLst>
          </p:cNvPr>
          <p:cNvPicPr>
            <a:picLocks noChangeAspect="1"/>
          </p:cNvPicPr>
          <p:nvPr/>
        </p:nvPicPr>
        <p:blipFill rotWithShape="1">
          <a:blip r:embed="rId5">
            <a:extLst>
              <a:ext uri="{28A0092B-C50C-407E-A947-70E740481C1C}">
                <a14:useLocalDpi xmlns:a14="http://schemas.microsoft.com/office/drawing/2010/main" val="0"/>
              </a:ext>
            </a:extLst>
          </a:blip>
          <a:srcRect l="14519" r="23392" b="4"/>
          <a:stretch/>
        </p:blipFill>
        <p:spPr>
          <a:xfrm>
            <a:off x="20" y="2653748"/>
            <a:ext cx="1735982" cy="4204250"/>
          </a:xfrm>
          <a:prstGeom prst="rect">
            <a:avLst/>
          </a:prstGeom>
        </p:spPr>
      </p:pic>
      <p:pic>
        <p:nvPicPr>
          <p:cNvPr id="16" name="Bilde 15" descr="Et bilde som inneholder innendørs, vegg&#10;&#10;Automatisk generert beskrivelse">
            <a:extLst>
              <a:ext uri="{FF2B5EF4-FFF2-40B4-BE49-F238E27FC236}">
                <a16:creationId xmlns:a16="http://schemas.microsoft.com/office/drawing/2014/main" id="{67D08AE7-524B-45FA-801E-0F98D3F3B45B}"/>
              </a:ext>
            </a:extLst>
          </p:cNvPr>
          <p:cNvPicPr>
            <a:picLocks noChangeAspect="1"/>
          </p:cNvPicPr>
          <p:nvPr/>
        </p:nvPicPr>
        <p:blipFill rotWithShape="1">
          <a:blip r:embed="rId6">
            <a:extLst>
              <a:ext uri="{28A0092B-C50C-407E-A947-70E740481C1C}">
                <a14:useLocalDpi xmlns:a14="http://schemas.microsoft.com/office/drawing/2010/main" val="0"/>
              </a:ext>
            </a:extLst>
          </a:blip>
          <a:srcRect r="-2" b="1045"/>
          <a:stretch/>
        </p:blipFill>
        <p:spPr>
          <a:xfrm>
            <a:off x="1745937" y="2653748"/>
            <a:ext cx="2825509" cy="4204420"/>
          </a:xfrm>
          <a:prstGeom prst="rect">
            <a:avLst/>
          </a:prstGeom>
        </p:spPr>
      </p:pic>
      <p:cxnSp>
        <p:nvCxnSpPr>
          <p:cNvPr id="149" name="Straight Connector 148">
            <a:extLst>
              <a:ext uri="{FF2B5EF4-FFF2-40B4-BE49-F238E27FC236}">
                <a16:creationId xmlns:a16="http://schemas.microsoft.com/office/drawing/2014/main" id="{90C0CD79-9F43-4D5A-AFDF-AAD77A1CE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745937" y="2651760"/>
            <a:ext cx="0" cy="4206240"/>
          </a:xfrm>
          <a:prstGeom prst="line">
            <a:avLst/>
          </a:prstGeom>
          <a:ln w="28575" cap="sq">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51" name="Straight Connector 150">
            <a:extLst>
              <a:ext uri="{FF2B5EF4-FFF2-40B4-BE49-F238E27FC236}">
                <a16:creationId xmlns:a16="http://schemas.microsoft.com/office/drawing/2014/main" id="{897E42BA-0B2D-4B1F-BF0B-D3D825D09C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66008" y="0"/>
            <a:ext cx="0" cy="6858000"/>
          </a:xfrm>
          <a:prstGeom prst="line">
            <a:avLst/>
          </a:prstGeom>
          <a:ln w="28575" cap="sq">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53" name="Straight Connector 152">
            <a:extLst>
              <a:ext uri="{FF2B5EF4-FFF2-40B4-BE49-F238E27FC236}">
                <a16:creationId xmlns:a16="http://schemas.microsoft.com/office/drawing/2014/main" id="{FC8BFDC9-472B-4E97-8C95-31E577B8CDF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60570" y="0"/>
            <a:ext cx="0" cy="6858000"/>
          </a:xfrm>
          <a:prstGeom prst="line">
            <a:avLst/>
          </a:prstGeom>
          <a:ln w="28575" cap="sq">
            <a:solidFill>
              <a:srgbClr val="FFFFFF"/>
            </a:solidFill>
            <a:miter lim="800000"/>
          </a:ln>
        </p:spPr>
        <p:style>
          <a:lnRef idx="1">
            <a:schemeClr val="accent1"/>
          </a:lnRef>
          <a:fillRef idx="0">
            <a:schemeClr val="accent1"/>
          </a:fillRef>
          <a:effectRef idx="0">
            <a:schemeClr val="accent1"/>
          </a:effectRef>
          <a:fontRef idx="minor">
            <a:schemeClr val="tx1"/>
          </a:fontRef>
        </p:style>
      </p:cxnSp>
      <p:sp>
        <p:nvSpPr>
          <p:cNvPr id="23555" name="Rectangle 3">
            <a:extLst>
              <a:ext uri="{FF2B5EF4-FFF2-40B4-BE49-F238E27FC236}">
                <a16:creationId xmlns:a16="http://schemas.microsoft.com/office/drawing/2014/main" id="{C596E1E1-7027-4888-AC64-5FAA6ED4257E}"/>
              </a:ext>
            </a:extLst>
          </p:cNvPr>
          <p:cNvSpPr>
            <a:spLocks noGrp="1" noChangeArrowheads="1"/>
          </p:cNvSpPr>
          <p:nvPr>
            <p:ph type="body" sz="half" idx="2"/>
          </p:nvPr>
        </p:nvSpPr>
        <p:spPr>
          <a:xfrm>
            <a:off x="4729352" y="685800"/>
            <a:ext cx="3457386" cy="3615267"/>
          </a:xfrm>
        </p:spPr>
        <p:txBody>
          <a:bodyPr vert="horz" lIns="91440" tIns="45720" rIns="91440" bIns="45720" rtlCol="0" anchor="ctr">
            <a:normAutofit lnSpcReduction="10000"/>
          </a:bodyPr>
          <a:lstStyle/>
          <a:p>
            <a:pPr>
              <a:lnSpc>
                <a:spcPct val="90000"/>
              </a:lnSpc>
            </a:pPr>
            <a:r>
              <a:rPr lang="en-US" altLang="nb-NO" sz="1200" b="1" dirty="0"/>
              <a:t>Bjørnstjerne Bjørnsons barndomshjem på Eidsvåg I Nesset kommune. I 1843 ble grunnlaget for tunet slik det fremstår i dag utviklet av Peder Bjørnson, da gamlegården var i sterkt forfall da han kom til garden i 1838. </a:t>
            </a:r>
          </a:p>
          <a:p>
            <a:pPr>
              <a:lnSpc>
                <a:spcPct val="90000"/>
              </a:lnSpc>
            </a:pPr>
            <a:r>
              <a:rPr lang="en-US" altLang="nb-NO" sz="1200" b="1" dirty="0"/>
              <a:t>Mange av Bjørnsons fortellinger har sitt opphav fra Nesset – Synnøve Solbakken, En glad gutt, Arne, Et trist barndomsminne m.fl. </a:t>
            </a:r>
          </a:p>
          <a:p>
            <a:pPr>
              <a:lnSpc>
                <a:spcPct val="90000"/>
              </a:lnSpc>
            </a:pPr>
            <a:endParaRPr lang="en-US" altLang="nb-NO" sz="1200" b="1" dirty="0"/>
          </a:p>
          <a:p>
            <a:pPr>
              <a:lnSpc>
                <a:spcPct val="90000"/>
              </a:lnSpc>
            </a:pPr>
            <a:r>
              <a:rPr lang="en-US" altLang="nb-NO" sz="1200" b="1" dirty="0"/>
              <a:t>Romsdalsmuseet har nylig erhvervet eiendommen fra OVF, med hovedhuset i tillegg til øvrig bygningsmasse. Romsdalsmuseet arbeider nå med utviklingen av hovedhuset som nytt utstillingsbygg.</a:t>
            </a:r>
          </a:p>
          <a:p>
            <a:pPr>
              <a:lnSpc>
                <a:spcPct val="90000"/>
              </a:lnSpc>
            </a:pPr>
            <a:r>
              <a:rPr lang="en-US" altLang="nb-NO" sz="1200" b="1" dirty="0"/>
              <a:t>Samarbeidet mellom Romsdalsmuseet, Nesset kommune og OVF, har vært tett, og avdelingen har eget brukerstyre i tillegg til eget vennelag. </a:t>
            </a:r>
          </a:p>
        </p:txBody>
      </p:sp>
      <p:grpSp>
        <p:nvGrpSpPr>
          <p:cNvPr id="155" name="Group 154">
            <a:extLst>
              <a:ext uri="{FF2B5EF4-FFF2-40B4-BE49-F238E27FC236}">
                <a16:creationId xmlns:a16="http://schemas.microsoft.com/office/drawing/2014/main" id="{13FEE61F-5828-4744-8C38-2C88485C4F9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719218" y="2963333"/>
            <a:ext cx="1422401" cy="2218267"/>
            <a:chOff x="10292292" y="2963333"/>
            <a:chExt cx="1896535" cy="2218267"/>
          </a:xfrm>
        </p:grpSpPr>
        <p:cxnSp>
          <p:nvCxnSpPr>
            <p:cNvPr id="156" name="Straight Connector 155">
              <a:extLst>
                <a:ext uri="{FF2B5EF4-FFF2-40B4-BE49-F238E27FC236}">
                  <a16:creationId xmlns:a16="http://schemas.microsoft.com/office/drawing/2014/main" id="{EB296249-B253-45C8-A4C3-4F494F25109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7" name="Straight Connector 156">
              <a:extLst>
                <a:ext uri="{FF2B5EF4-FFF2-40B4-BE49-F238E27FC236}">
                  <a16:creationId xmlns:a16="http://schemas.microsoft.com/office/drawing/2014/main" id="{57BD1E6D-0AED-4C51-A020-EA62568C7AC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699485" y="3190344"/>
              <a:ext cx="1489342" cy="1489341"/>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8" name="Straight Connector 157">
              <a:extLst>
                <a:ext uri="{FF2B5EF4-FFF2-40B4-BE49-F238E27FC236}">
                  <a16:creationId xmlns:a16="http://schemas.microsoft.com/office/drawing/2014/main" id="{731D0C1A-3AAD-4866-9338-40AB8A0B0DD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9" name="Straight Connector 158">
              <a:extLst>
                <a:ext uri="{FF2B5EF4-FFF2-40B4-BE49-F238E27FC236}">
                  <a16:creationId xmlns:a16="http://schemas.microsoft.com/office/drawing/2014/main" id="{D31596BB-83B5-4705-93F1-4FBF08C4648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60" name="Straight Connector 159">
              <a:extLst>
                <a:ext uri="{FF2B5EF4-FFF2-40B4-BE49-F238E27FC236}">
                  <a16:creationId xmlns:a16="http://schemas.microsoft.com/office/drawing/2014/main" id="{1B4491E4-B86A-49E8-8E73-453CFC4BCC0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CF4E232B-E055-4E25-8E8F-25C78129985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905229" y="2963333"/>
            <a:ext cx="2236395" cy="3208867"/>
            <a:chOff x="9206969" y="2963333"/>
            <a:chExt cx="2981858" cy="3208867"/>
          </a:xfrm>
        </p:grpSpPr>
        <p:cxnSp>
          <p:nvCxnSpPr>
            <p:cNvPr id="23" name="Straight Connector 22">
              <a:extLst>
                <a:ext uri="{FF2B5EF4-FFF2-40B4-BE49-F238E27FC236}">
                  <a16:creationId xmlns:a16="http://schemas.microsoft.com/office/drawing/2014/main" id="{B26094DD-9B74-4317-8095-5A9F2D719E8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ECE5EA3D-1202-4BF7-81E5-A244CE0D277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EB2AA42A-BB47-40E5-A597-4FE72D6D158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4B482B0F-111D-49E7-B98F-BB8E0CDF8F1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79157DF3-ABBD-4673-84D1-B6352F55297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useBgFill="1">
        <p:nvSpPr>
          <p:cNvPr id="29" name="Rectangle 28">
            <a:extLst>
              <a:ext uri="{FF2B5EF4-FFF2-40B4-BE49-F238E27FC236}">
                <a16:creationId xmlns:a16="http://schemas.microsoft.com/office/drawing/2014/main" id="{C37D5307-54BE-48D9-9DD1-2121F8627C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5EC43C72-7101-481F-A634-2A2987D5FC04}"/>
              </a:ext>
            </a:extLst>
          </p:cNvPr>
          <p:cNvSpPr>
            <a:spLocks noGrp="1"/>
          </p:cNvSpPr>
          <p:nvPr>
            <p:ph type="title"/>
          </p:nvPr>
        </p:nvSpPr>
        <p:spPr>
          <a:xfrm>
            <a:off x="4729352" y="4487332"/>
            <a:ext cx="2987485" cy="1507067"/>
          </a:xfrm>
        </p:spPr>
        <p:txBody>
          <a:bodyPr vert="horz" lIns="91440" tIns="45720" rIns="91440" bIns="45720" rtlCol="0" anchor="ctr">
            <a:normAutofit/>
          </a:bodyPr>
          <a:lstStyle/>
          <a:p>
            <a:r>
              <a:rPr lang="en-US" sz="2800" dirty="0"/>
              <a:t>Nesset Prestegards  Venner</a:t>
            </a:r>
          </a:p>
        </p:txBody>
      </p:sp>
      <p:sp>
        <p:nvSpPr>
          <p:cNvPr id="31" name="Snip Diagonal Corner Rectangle 20">
            <a:extLst>
              <a:ext uri="{FF2B5EF4-FFF2-40B4-BE49-F238E27FC236}">
                <a16:creationId xmlns:a16="http://schemas.microsoft.com/office/drawing/2014/main" id="{6F7A5D95-7884-4FA5-BB31-B87BDA0786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82" y="-2"/>
            <a:ext cx="4572000" cy="6858000"/>
          </a:xfrm>
          <a:prstGeom prst="snip2DiagRect">
            <a:avLst>
              <a:gd name="adj1" fmla="val 0"/>
              <a:gd name="adj2" fmla="val 0"/>
            </a:avLst>
          </a:pr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Bilde 10" descr="Et bilde som inneholder gress, utendørs, himmel, gjerde&#10;&#10;Automatisk generert beskrivelse">
            <a:extLst>
              <a:ext uri="{FF2B5EF4-FFF2-40B4-BE49-F238E27FC236}">
                <a16:creationId xmlns:a16="http://schemas.microsoft.com/office/drawing/2014/main" id="{2E193EFE-4836-4B17-966D-346A95ED0365}"/>
              </a:ext>
            </a:extLst>
          </p:cNvPr>
          <p:cNvPicPr>
            <a:picLocks noChangeAspect="1"/>
          </p:cNvPicPr>
          <p:nvPr/>
        </p:nvPicPr>
        <p:blipFill rotWithShape="1">
          <a:blip r:embed="rId3">
            <a:extLst>
              <a:ext uri="{28A0092B-C50C-407E-A947-70E740481C1C}">
                <a14:useLocalDpi xmlns:a14="http://schemas.microsoft.com/office/drawing/2010/main" val="0"/>
              </a:ext>
            </a:extLst>
          </a:blip>
          <a:srcRect l="24402" r="21174"/>
          <a:stretch/>
        </p:blipFill>
        <p:spPr>
          <a:xfrm>
            <a:off x="7734" y="21315"/>
            <a:ext cx="2806321" cy="3429004"/>
          </a:xfrm>
          <a:prstGeom prst="rect">
            <a:avLst/>
          </a:prstGeom>
        </p:spPr>
      </p:pic>
      <p:pic>
        <p:nvPicPr>
          <p:cNvPr id="15" name="Bilde 14" descr="Et bilde som inneholder gress, himmel, utendørs, tog&#10;&#10;Automatisk generert beskrivelse">
            <a:extLst>
              <a:ext uri="{FF2B5EF4-FFF2-40B4-BE49-F238E27FC236}">
                <a16:creationId xmlns:a16="http://schemas.microsoft.com/office/drawing/2014/main" id="{4F9E4F3D-B43C-4B5E-9F44-AE81F414AD98}"/>
              </a:ext>
            </a:extLst>
          </p:cNvPr>
          <p:cNvPicPr>
            <a:picLocks noChangeAspect="1"/>
          </p:cNvPicPr>
          <p:nvPr/>
        </p:nvPicPr>
        <p:blipFill rotWithShape="1">
          <a:blip r:embed="rId4">
            <a:extLst>
              <a:ext uri="{28A0092B-C50C-407E-A947-70E740481C1C}">
                <a14:useLocalDpi xmlns:a14="http://schemas.microsoft.com/office/drawing/2010/main" val="0"/>
              </a:ext>
            </a:extLst>
          </a:blip>
          <a:srcRect l="28220" r="17250"/>
          <a:stretch/>
        </p:blipFill>
        <p:spPr>
          <a:xfrm>
            <a:off x="1771126" y="3450320"/>
            <a:ext cx="2811780" cy="3429000"/>
          </a:xfrm>
          <a:prstGeom prst="rect">
            <a:avLst/>
          </a:prstGeom>
        </p:spPr>
      </p:pic>
      <p:pic>
        <p:nvPicPr>
          <p:cNvPr id="17" name="Bilde 16" descr="Et bilde som inneholder innendørs, ser&#10;&#10;Automatisk generert beskrivelse">
            <a:extLst>
              <a:ext uri="{FF2B5EF4-FFF2-40B4-BE49-F238E27FC236}">
                <a16:creationId xmlns:a16="http://schemas.microsoft.com/office/drawing/2014/main" id="{F7CEDB4F-B31A-4D2C-B5A3-1BC2A94F2427}"/>
              </a:ext>
            </a:extLst>
          </p:cNvPr>
          <p:cNvPicPr>
            <a:picLocks noChangeAspect="1"/>
          </p:cNvPicPr>
          <p:nvPr/>
        </p:nvPicPr>
        <p:blipFill rotWithShape="1">
          <a:blip r:embed="rId5">
            <a:extLst>
              <a:ext uri="{28A0092B-C50C-407E-A947-70E740481C1C}">
                <a14:useLocalDpi xmlns:a14="http://schemas.microsoft.com/office/drawing/2010/main" val="0"/>
              </a:ext>
            </a:extLst>
          </a:blip>
          <a:srcRect l="10459" r="12930" b="2"/>
          <a:stretch/>
        </p:blipFill>
        <p:spPr>
          <a:xfrm>
            <a:off x="16552" y="3429000"/>
            <a:ext cx="1757839" cy="3450317"/>
          </a:xfrm>
          <a:prstGeom prst="rect">
            <a:avLst/>
          </a:prstGeom>
        </p:spPr>
      </p:pic>
      <p:cxnSp>
        <p:nvCxnSpPr>
          <p:cNvPr id="33" name="Straight Connector 32">
            <a:extLst>
              <a:ext uri="{FF2B5EF4-FFF2-40B4-BE49-F238E27FC236}">
                <a16:creationId xmlns:a16="http://schemas.microsoft.com/office/drawing/2014/main" id="{73EB6874-31E4-478A-8820-7B4145ED08A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766677" y="3429000"/>
            <a:ext cx="0" cy="3429000"/>
          </a:xfrm>
          <a:prstGeom prst="line">
            <a:avLst/>
          </a:prstGeom>
          <a:ln w="28575" cap="sq">
            <a:solidFill>
              <a:srgbClr val="FFFFFF"/>
            </a:solidFill>
            <a:miter lim="800000"/>
          </a:ln>
        </p:spPr>
        <p:style>
          <a:lnRef idx="1">
            <a:schemeClr val="accent1"/>
          </a:lnRef>
          <a:fillRef idx="0">
            <a:schemeClr val="accent1"/>
          </a:fillRef>
          <a:effectRef idx="0">
            <a:schemeClr val="accent1"/>
          </a:effectRef>
          <a:fontRef idx="minor">
            <a:schemeClr val="tx1"/>
          </a:fontRef>
        </p:style>
      </p:cxnSp>
      <p:pic>
        <p:nvPicPr>
          <p:cNvPr id="7" name="Bilde 6" descr="Et bilde som inneholder innendørs, bygning&#10;&#10;Automatisk generert beskrivelse">
            <a:extLst>
              <a:ext uri="{FF2B5EF4-FFF2-40B4-BE49-F238E27FC236}">
                <a16:creationId xmlns:a16="http://schemas.microsoft.com/office/drawing/2014/main" id="{AFEB10C1-7B02-457C-AF63-56EC6E3ADE43}"/>
              </a:ext>
            </a:extLst>
          </p:cNvPr>
          <p:cNvPicPr>
            <a:picLocks noChangeAspect="1"/>
          </p:cNvPicPr>
          <p:nvPr/>
        </p:nvPicPr>
        <p:blipFill rotWithShape="1">
          <a:blip r:embed="rId6">
            <a:extLst>
              <a:ext uri="{28A0092B-C50C-407E-A947-70E740481C1C}">
                <a14:useLocalDpi xmlns:a14="http://schemas.microsoft.com/office/drawing/2010/main" val="0"/>
              </a:ext>
            </a:extLst>
          </a:blip>
          <a:srcRect l="18582" r="5433" b="3"/>
          <a:stretch/>
        </p:blipFill>
        <p:spPr>
          <a:xfrm>
            <a:off x="2817353" y="1"/>
            <a:ext cx="1757839" cy="3439886"/>
          </a:xfrm>
          <a:prstGeom prst="rect">
            <a:avLst/>
          </a:prstGeom>
        </p:spPr>
      </p:pic>
      <p:cxnSp>
        <p:nvCxnSpPr>
          <p:cNvPr id="35" name="Straight Connector 34">
            <a:extLst>
              <a:ext uri="{FF2B5EF4-FFF2-40B4-BE49-F238E27FC236}">
                <a16:creationId xmlns:a16="http://schemas.microsoft.com/office/drawing/2014/main" id="{C4D40211-58E6-4292-B63E-858E074D71A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rot="5400000">
            <a:off x="2280285" y="1148715"/>
            <a:ext cx="0" cy="4560570"/>
          </a:xfrm>
          <a:prstGeom prst="line">
            <a:avLst/>
          </a:prstGeom>
          <a:ln w="28575" cap="sq">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C2CA559F-68AB-4320-BE1A-E9A444492FB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809533" y="0"/>
            <a:ext cx="0" cy="3429000"/>
          </a:xfrm>
          <a:prstGeom prst="line">
            <a:avLst/>
          </a:prstGeom>
          <a:ln w="28575" cap="sq">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D83FAEDC-F34F-488C-B209-2CCF958CF6B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66008" y="0"/>
            <a:ext cx="0" cy="6858000"/>
          </a:xfrm>
          <a:prstGeom prst="line">
            <a:avLst/>
          </a:prstGeom>
          <a:ln w="28575" cap="sq">
            <a:solidFill>
              <a:srgbClr val="FFFFFF"/>
            </a:solidFill>
            <a:miter lim="800000"/>
          </a:ln>
        </p:spPr>
        <p:style>
          <a:lnRef idx="1">
            <a:schemeClr val="accent1"/>
          </a:lnRef>
          <a:fillRef idx="0">
            <a:schemeClr val="accent1"/>
          </a:fillRef>
          <a:effectRef idx="0">
            <a:schemeClr val="accent1"/>
          </a:effectRef>
          <a:fontRef idx="minor">
            <a:schemeClr val="tx1"/>
          </a:fontRef>
        </p:style>
      </p:cxnSp>
      <p:sp>
        <p:nvSpPr>
          <p:cNvPr id="3" name="Plassholder for innhold 2">
            <a:extLst>
              <a:ext uri="{FF2B5EF4-FFF2-40B4-BE49-F238E27FC236}">
                <a16:creationId xmlns:a16="http://schemas.microsoft.com/office/drawing/2014/main" id="{374B0224-34C5-432F-8715-5CAF0A9ACF59}"/>
              </a:ext>
            </a:extLst>
          </p:cNvPr>
          <p:cNvSpPr>
            <a:spLocks noGrp="1"/>
          </p:cNvSpPr>
          <p:nvPr>
            <p:ph sz="half" idx="1"/>
          </p:nvPr>
        </p:nvSpPr>
        <p:spPr>
          <a:xfrm>
            <a:off x="4729352" y="1319211"/>
            <a:ext cx="3457386" cy="2981856"/>
          </a:xfrm>
        </p:spPr>
        <p:txBody>
          <a:bodyPr vert="horz" lIns="91440" tIns="45720" rIns="91440" bIns="45720" rtlCol="0" anchor="ctr">
            <a:normAutofit/>
          </a:bodyPr>
          <a:lstStyle/>
          <a:p>
            <a:pPr marL="0" indent="0"/>
            <a:r>
              <a:rPr lang="en-US" sz="1400" b="1" dirty="0"/>
              <a:t>Nesset Prestegards Venner ble etablert etter mønster av Romsdalsmuseets Venner i 2012. </a:t>
            </a:r>
          </a:p>
          <a:p>
            <a:pPr marL="0" indent="0"/>
            <a:r>
              <a:rPr lang="en-US" sz="1400" b="1" dirty="0"/>
              <a:t>Foreningen har i dag 45 medlemmer og bidro med rundt 430 dugnadstimer i 2018.</a:t>
            </a:r>
          </a:p>
          <a:p>
            <a:pPr marL="0" indent="0"/>
            <a:endParaRPr lang="en-US" sz="1400" b="1" dirty="0"/>
          </a:p>
          <a:p>
            <a:pPr marL="0" indent="0"/>
            <a:endParaRPr lang="en-US" sz="1400" b="1" dirty="0"/>
          </a:p>
          <a:p>
            <a:pPr marL="0" indent="0"/>
            <a:endParaRPr lang="en-US" sz="1400" dirty="0"/>
          </a:p>
        </p:txBody>
      </p:sp>
      <p:grpSp>
        <p:nvGrpSpPr>
          <p:cNvPr id="41" name="Group 40">
            <a:extLst>
              <a:ext uri="{FF2B5EF4-FFF2-40B4-BE49-F238E27FC236}">
                <a16:creationId xmlns:a16="http://schemas.microsoft.com/office/drawing/2014/main" id="{881A332C-B10D-4FF8-8F67-7B17EA64679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719218" y="2963333"/>
            <a:ext cx="1422401" cy="2218267"/>
            <a:chOff x="10292292" y="2963333"/>
            <a:chExt cx="1896535" cy="2218267"/>
          </a:xfrm>
        </p:grpSpPr>
        <p:cxnSp>
          <p:nvCxnSpPr>
            <p:cNvPr id="42" name="Straight Connector 41">
              <a:extLst>
                <a:ext uri="{FF2B5EF4-FFF2-40B4-BE49-F238E27FC236}">
                  <a16:creationId xmlns:a16="http://schemas.microsoft.com/office/drawing/2014/main" id="{AB2A937E-B357-4B4A-BFFE-2E39D81A9BC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3" name="Straight Connector 42">
              <a:extLst>
                <a:ext uri="{FF2B5EF4-FFF2-40B4-BE49-F238E27FC236}">
                  <a16:creationId xmlns:a16="http://schemas.microsoft.com/office/drawing/2014/main" id="{2BC26C5E-22FC-4003-AECB-9AB7C30222B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699485" y="3190344"/>
              <a:ext cx="1489342" cy="1489341"/>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4" name="Straight Connector 43">
              <a:extLst>
                <a:ext uri="{FF2B5EF4-FFF2-40B4-BE49-F238E27FC236}">
                  <a16:creationId xmlns:a16="http://schemas.microsoft.com/office/drawing/2014/main" id="{6E7E091E-55B1-4B41-A3CE-5715557CE9E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5" name="Straight Connector 44">
              <a:extLst>
                <a:ext uri="{FF2B5EF4-FFF2-40B4-BE49-F238E27FC236}">
                  <a16:creationId xmlns:a16="http://schemas.microsoft.com/office/drawing/2014/main" id="{4245ABCF-310F-47C7-9A6A-A8E9ED0A179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6" name="Straight Connector 45">
              <a:extLst>
                <a:ext uri="{FF2B5EF4-FFF2-40B4-BE49-F238E27FC236}">
                  <a16:creationId xmlns:a16="http://schemas.microsoft.com/office/drawing/2014/main" id="{0A21D76D-46AE-46D2-AD41-EBA9914B287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42359997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grpSp>
        <p:nvGrpSpPr>
          <p:cNvPr id="72" name="Group 71">
            <a:extLst>
              <a:ext uri="{FF2B5EF4-FFF2-40B4-BE49-F238E27FC236}">
                <a16:creationId xmlns:a16="http://schemas.microsoft.com/office/drawing/2014/main" id="{CF4E232B-E055-4E25-8E8F-25C78129985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905229" y="2963333"/>
            <a:ext cx="2236395" cy="3208867"/>
            <a:chOff x="9206969" y="2963333"/>
            <a:chExt cx="2981858" cy="3208867"/>
          </a:xfrm>
        </p:grpSpPr>
        <p:cxnSp>
          <p:nvCxnSpPr>
            <p:cNvPr id="73" name="Straight Connector 72">
              <a:extLst>
                <a:ext uri="{FF2B5EF4-FFF2-40B4-BE49-F238E27FC236}">
                  <a16:creationId xmlns:a16="http://schemas.microsoft.com/office/drawing/2014/main" id="{B26094DD-9B74-4317-8095-5A9F2D719E8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4" name="Straight Connector 73">
              <a:extLst>
                <a:ext uri="{FF2B5EF4-FFF2-40B4-BE49-F238E27FC236}">
                  <a16:creationId xmlns:a16="http://schemas.microsoft.com/office/drawing/2014/main" id="{ECE5EA3D-1202-4BF7-81E5-A244CE0D277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5" name="Straight Connector 74">
              <a:extLst>
                <a:ext uri="{FF2B5EF4-FFF2-40B4-BE49-F238E27FC236}">
                  <a16:creationId xmlns:a16="http://schemas.microsoft.com/office/drawing/2014/main" id="{EB2AA42A-BB47-40E5-A597-4FE72D6D158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6" name="Straight Connector 75">
              <a:extLst>
                <a:ext uri="{FF2B5EF4-FFF2-40B4-BE49-F238E27FC236}">
                  <a16:creationId xmlns:a16="http://schemas.microsoft.com/office/drawing/2014/main" id="{4B482B0F-111D-49E7-B98F-BB8E0CDF8F1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7" name="Straight Connector 76">
              <a:extLst>
                <a:ext uri="{FF2B5EF4-FFF2-40B4-BE49-F238E27FC236}">
                  <a16:creationId xmlns:a16="http://schemas.microsoft.com/office/drawing/2014/main" id="{79157DF3-ABBD-4673-84D1-B6352F55297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useBgFill="1">
        <p:nvSpPr>
          <p:cNvPr id="79" name="Rectangle 78">
            <a:extLst>
              <a:ext uri="{FF2B5EF4-FFF2-40B4-BE49-F238E27FC236}">
                <a16:creationId xmlns:a16="http://schemas.microsoft.com/office/drawing/2014/main" id="{57F4CF6E-2EC0-4403-B369-7AD0F0C1F1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02" name="Rectangle 2">
            <a:extLst>
              <a:ext uri="{FF2B5EF4-FFF2-40B4-BE49-F238E27FC236}">
                <a16:creationId xmlns:a16="http://schemas.microsoft.com/office/drawing/2014/main" id="{276216F2-ABE0-4163-A55F-0FB33C2A6DCD}"/>
              </a:ext>
            </a:extLst>
          </p:cNvPr>
          <p:cNvSpPr>
            <a:spLocks noGrp="1" noChangeArrowheads="1"/>
          </p:cNvSpPr>
          <p:nvPr>
            <p:ph type="title"/>
          </p:nvPr>
        </p:nvSpPr>
        <p:spPr>
          <a:xfrm>
            <a:off x="4729352" y="4487332"/>
            <a:ext cx="2987485" cy="1507067"/>
          </a:xfrm>
        </p:spPr>
        <p:txBody>
          <a:bodyPr vert="horz" lIns="91440" tIns="45720" rIns="91440" bIns="45720" rtlCol="0" anchor="ctr">
            <a:normAutofit/>
          </a:bodyPr>
          <a:lstStyle/>
          <a:p>
            <a:pPr>
              <a:lnSpc>
                <a:spcPct val="90000"/>
              </a:lnSpc>
            </a:pPr>
            <a:r>
              <a:rPr lang="en-US" altLang="nb-NO" sz="2200" dirty="0"/>
              <a:t>Veøy prestegard og middelalderkirke, på Veøya</a:t>
            </a:r>
          </a:p>
        </p:txBody>
      </p:sp>
      <p:sp>
        <p:nvSpPr>
          <p:cNvPr id="81" name="Snip Diagonal Corner Rectangle 20">
            <a:extLst>
              <a:ext uri="{FF2B5EF4-FFF2-40B4-BE49-F238E27FC236}">
                <a16:creationId xmlns:a16="http://schemas.microsoft.com/office/drawing/2014/main" id="{EF4E916A-5917-4DFE-A6E3-AD8FDD57E8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82" y="-2"/>
            <a:ext cx="4572000" cy="6858000"/>
          </a:xfrm>
          <a:prstGeom prst="snip2DiagRect">
            <a:avLst>
              <a:gd name="adj1" fmla="val 0"/>
              <a:gd name="adj2" fmla="val 0"/>
            </a:avLst>
          </a:pr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Bilde 6" descr="Et bilde som inneholder utendørs, himmel, vann, tre&#10;&#10;Automatisk generert beskrivelse">
            <a:extLst>
              <a:ext uri="{FF2B5EF4-FFF2-40B4-BE49-F238E27FC236}">
                <a16:creationId xmlns:a16="http://schemas.microsoft.com/office/drawing/2014/main" id="{3CD3F019-2A4A-4B35-8AC8-7AC16C9FEF44}"/>
              </a:ext>
            </a:extLst>
          </p:cNvPr>
          <p:cNvPicPr>
            <a:picLocks noChangeAspect="1"/>
          </p:cNvPicPr>
          <p:nvPr/>
        </p:nvPicPr>
        <p:blipFill rotWithShape="1">
          <a:blip r:embed="rId3">
            <a:extLst>
              <a:ext uri="{28A0092B-C50C-407E-A947-70E740481C1C}">
                <a14:useLocalDpi xmlns:a14="http://schemas.microsoft.com/office/drawing/2010/main" val="0"/>
              </a:ext>
            </a:extLst>
          </a:blip>
          <a:srcRect l="33548" r="15030" b="-1"/>
          <a:stretch/>
        </p:blipFill>
        <p:spPr>
          <a:xfrm>
            <a:off x="20" y="10"/>
            <a:ext cx="2811759" cy="2624657"/>
          </a:xfrm>
          <a:prstGeom prst="rect">
            <a:avLst/>
          </a:prstGeom>
        </p:spPr>
      </p:pic>
      <p:pic>
        <p:nvPicPr>
          <p:cNvPr id="9" name="Bilde 8" descr="Et bilde som inneholder gress, utendørs, himmel, stående&#10;&#10;Automatisk generert beskrivelse">
            <a:extLst>
              <a:ext uri="{FF2B5EF4-FFF2-40B4-BE49-F238E27FC236}">
                <a16:creationId xmlns:a16="http://schemas.microsoft.com/office/drawing/2014/main" id="{CE4E36A1-941F-4733-A0F5-9FDE3ECFFEDE}"/>
              </a:ext>
            </a:extLst>
          </p:cNvPr>
          <p:cNvPicPr>
            <a:picLocks noChangeAspect="1"/>
          </p:cNvPicPr>
          <p:nvPr/>
        </p:nvPicPr>
        <p:blipFill rotWithShape="1">
          <a:blip r:embed="rId4">
            <a:extLst>
              <a:ext uri="{28A0092B-C50C-407E-A947-70E740481C1C}">
                <a14:useLocalDpi xmlns:a14="http://schemas.microsoft.com/office/drawing/2010/main" val="0"/>
              </a:ext>
            </a:extLst>
          </a:blip>
          <a:srcRect l="11003" r="5" b="5"/>
          <a:stretch/>
        </p:blipFill>
        <p:spPr>
          <a:xfrm>
            <a:off x="2811780" y="10"/>
            <a:ext cx="1757736" cy="2624657"/>
          </a:xfrm>
          <a:prstGeom prst="rect">
            <a:avLst/>
          </a:prstGeom>
        </p:spPr>
      </p:pic>
      <p:cxnSp>
        <p:nvCxnSpPr>
          <p:cNvPr id="83" name="Straight Connector 82">
            <a:extLst>
              <a:ext uri="{FF2B5EF4-FFF2-40B4-BE49-F238E27FC236}">
                <a16:creationId xmlns:a16="http://schemas.microsoft.com/office/drawing/2014/main" id="{7A92E625-3A0E-40B5-92CC-C5DE1D2C422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811779" y="0"/>
            <a:ext cx="0" cy="2624667"/>
          </a:xfrm>
          <a:prstGeom prst="line">
            <a:avLst/>
          </a:prstGeom>
          <a:ln w="28575" cap="sq">
            <a:solidFill>
              <a:srgbClr val="FFFFFF"/>
            </a:solidFill>
            <a:miter lim="800000"/>
          </a:ln>
        </p:spPr>
        <p:style>
          <a:lnRef idx="1">
            <a:schemeClr val="accent1"/>
          </a:lnRef>
          <a:fillRef idx="0">
            <a:schemeClr val="accent1"/>
          </a:fillRef>
          <a:effectRef idx="0">
            <a:schemeClr val="accent1"/>
          </a:effectRef>
          <a:fontRef idx="minor">
            <a:schemeClr val="tx1"/>
          </a:fontRef>
        </p:style>
      </p:cxnSp>
      <p:pic>
        <p:nvPicPr>
          <p:cNvPr id="11" name="Bilde 10" descr="Et bilde som inneholder bygning, utendørs, bakke&#10;&#10;Automatisk generert beskrivelse">
            <a:extLst>
              <a:ext uri="{FF2B5EF4-FFF2-40B4-BE49-F238E27FC236}">
                <a16:creationId xmlns:a16="http://schemas.microsoft.com/office/drawing/2014/main" id="{10308498-5CCB-414E-B85C-45E2F7796C5A}"/>
              </a:ext>
            </a:extLst>
          </p:cNvPr>
          <p:cNvPicPr>
            <a:picLocks noChangeAspect="1"/>
          </p:cNvPicPr>
          <p:nvPr/>
        </p:nvPicPr>
        <p:blipFill rotWithShape="1">
          <a:blip r:embed="rId5">
            <a:extLst>
              <a:ext uri="{28A0092B-C50C-407E-A947-70E740481C1C}">
                <a14:useLocalDpi xmlns:a14="http://schemas.microsoft.com/office/drawing/2010/main" val="0"/>
              </a:ext>
            </a:extLst>
          </a:blip>
          <a:srcRect l="23847" r="14296" b="4"/>
          <a:stretch/>
        </p:blipFill>
        <p:spPr>
          <a:xfrm>
            <a:off x="20" y="2653748"/>
            <a:ext cx="1735982" cy="4204250"/>
          </a:xfrm>
          <a:prstGeom prst="rect">
            <a:avLst/>
          </a:prstGeom>
        </p:spPr>
      </p:pic>
      <p:pic>
        <p:nvPicPr>
          <p:cNvPr id="5" name="Plassholder for bilde 4" descr="Et bilde som inneholder tre, hus, utendørs, gress&#10;&#10;Automatisk generert beskrivelse">
            <a:extLst>
              <a:ext uri="{FF2B5EF4-FFF2-40B4-BE49-F238E27FC236}">
                <a16:creationId xmlns:a16="http://schemas.microsoft.com/office/drawing/2014/main" id="{21ACC433-A3F0-4FEB-9680-89B2351F7112}"/>
              </a:ext>
            </a:extLst>
          </p:cNvPr>
          <p:cNvPicPr>
            <a:picLocks noGrp="1" noChangeAspect="1"/>
          </p:cNvPicPr>
          <p:nvPr>
            <p:ph type="pic" idx="13"/>
          </p:nvPr>
        </p:nvPicPr>
        <p:blipFill rotWithShape="1">
          <a:blip r:embed="rId6">
            <a:extLst>
              <a:ext uri="{28A0092B-C50C-407E-A947-70E740481C1C}">
                <a14:useLocalDpi xmlns:a14="http://schemas.microsoft.com/office/drawing/2010/main" val="0"/>
              </a:ext>
            </a:extLst>
          </a:blip>
          <a:srcRect l="28075" r="28075" b="1"/>
          <a:stretch/>
        </p:blipFill>
        <p:spPr>
          <a:xfrm>
            <a:off x="1745937" y="2653748"/>
            <a:ext cx="2825509" cy="4204420"/>
          </a:xfrm>
          <a:prstGeom prst="rect">
            <a:avLst/>
          </a:prstGeom>
        </p:spPr>
      </p:pic>
      <p:cxnSp>
        <p:nvCxnSpPr>
          <p:cNvPr id="85" name="Straight Connector 84">
            <a:extLst>
              <a:ext uri="{FF2B5EF4-FFF2-40B4-BE49-F238E27FC236}">
                <a16:creationId xmlns:a16="http://schemas.microsoft.com/office/drawing/2014/main" id="{90C0CD79-9F43-4D5A-AFDF-AAD77A1CE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745937" y="2651760"/>
            <a:ext cx="0" cy="4206240"/>
          </a:xfrm>
          <a:prstGeom prst="line">
            <a:avLst/>
          </a:prstGeom>
          <a:ln w="28575" cap="sq">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897E42BA-0B2D-4B1F-BF0B-D3D825D09C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66008" y="0"/>
            <a:ext cx="0" cy="6858000"/>
          </a:xfrm>
          <a:prstGeom prst="line">
            <a:avLst/>
          </a:prstGeom>
          <a:ln w="28575" cap="sq">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FC8BFDC9-472B-4E97-8C95-31E577B8CDF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60570" y="0"/>
            <a:ext cx="0" cy="6858000"/>
          </a:xfrm>
          <a:prstGeom prst="line">
            <a:avLst/>
          </a:prstGeom>
          <a:ln w="28575" cap="sq">
            <a:solidFill>
              <a:srgbClr val="FFFFFF"/>
            </a:solidFill>
            <a:miter lim="800000"/>
          </a:ln>
        </p:spPr>
        <p:style>
          <a:lnRef idx="1">
            <a:schemeClr val="accent1"/>
          </a:lnRef>
          <a:fillRef idx="0">
            <a:schemeClr val="accent1"/>
          </a:fillRef>
          <a:effectRef idx="0">
            <a:schemeClr val="accent1"/>
          </a:effectRef>
          <a:fontRef idx="minor">
            <a:schemeClr val="tx1"/>
          </a:fontRef>
        </p:style>
      </p:cxnSp>
      <p:sp>
        <p:nvSpPr>
          <p:cNvPr id="25603" name="Rectangle 3">
            <a:extLst>
              <a:ext uri="{FF2B5EF4-FFF2-40B4-BE49-F238E27FC236}">
                <a16:creationId xmlns:a16="http://schemas.microsoft.com/office/drawing/2014/main" id="{01C21F7D-64E6-4CF6-BE21-C2777BD866DD}"/>
              </a:ext>
            </a:extLst>
          </p:cNvPr>
          <p:cNvSpPr>
            <a:spLocks noGrp="1" noChangeArrowheads="1"/>
          </p:cNvSpPr>
          <p:nvPr>
            <p:ph type="body" sz="half" idx="2"/>
          </p:nvPr>
        </p:nvSpPr>
        <p:spPr>
          <a:xfrm>
            <a:off x="4729351" y="1124744"/>
            <a:ext cx="3725279" cy="3176323"/>
          </a:xfrm>
        </p:spPr>
        <p:txBody>
          <a:bodyPr vert="horz" lIns="91440" tIns="45720" rIns="91440" bIns="45720" rtlCol="0" anchor="ctr">
            <a:normAutofit fontScale="92500"/>
          </a:bodyPr>
          <a:lstStyle/>
          <a:p>
            <a:r>
              <a:rPr lang="en-US" altLang="nb-NO" sz="1400" b="1" dirty="0"/>
              <a:t>Veøy var et kjøpssted I middelalderen i Romsdal – bare prestegarden og kirka står igjen i dag. På slutten av 1800-tallet ble prestegarden nedlagt og gården ble i 1905 solgt til Wilhelm Coucheron- Aamot – og ble gitt som arv til Romsdalsmuseet i 1990. Våningshuset er fra 1752. Steinkirken er fra mellom 1140-1200. </a:t>
            </a:r>
          </a:p>
          <a:p>
            <a:r>
              <a:rPr lang="en-US" altLang="nb-NO" sz="1400" b="1" dirty="0"/>
              <a:t>Veøya er et Landskapsvernområde. Driftes i et samarbeid mellom Romsdalsmuseet, Molde kommune, Kirka og Møre og Romsdal fylkeskommune ved </a:t>
            </a:r>
            <a:r>
              <a:rPr lang="en-US" altLang="nb-NO" sz="1400" b="1" dirty="0" err="1"/>
              <a:t>miljøvernavd</a:t>
            </a:r>
            <a:r>
              <a:rPr lang="en-US" altLang="nb-NO" sz="1400" b="1" dirty="0"/>
              <a:t>.</a:t>
            </a:r>
          </a:p>
          <a:p>
            <a:r>
              <a:rPr lang="en-US" altLang="nb-NO" sz="1400" b="1" dirty="0"/>
              <a:t>Veøya har ingen egen venneforening.</a:t>
            </a:r>
          </a:p>
          <a:p>
            <a:pPr>
              <a:buFont typeface="Wingdings 3" panose="05040102010807070707" pitchFamily="18" charset="2"/>
              <a:buChar char=""/>
            </a:pPr>
            <a:endParaRPr lang="en-US" altLang="nb-NO" sz="1400" dirty="0"/>
          </a:p>
          <a:p>
            <a:pPr>
              <a:buFont typeface="Wingdings 3" panose="05040102010807070707" pitchFamily="18" charset="2"/>
              <a:buChar char=""/>
            </a:pPr>
            <a:endParaRPr lang="en-US" altLang="nb-NO" sz="1400" dirty="0"/>
          </a:p>
        </p:txBody>
      </p:sp>
      <p:grpSp>
        <p:nvGrpSpPr>
          <p:cNvPr id="91" name="Group 90">
            <a:extLst>
              <a:ext uri="{FF2B5EF4-FFF2-40B4-BE49-F238E27FC236}">
                <a16:creationId xmlns:a16="http://schemas.microsoft.com/office/drawing/2014/main" id="{13FEE61F-5828-4744-8C38-2C88485C4F9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719218" y="2963333"/>
            <a:ext cx="1422401" cy="2218267"/>
            <a:chOff x="10292292" y="2963333"/>
            <a:chExt cx="1896535" cy="2218267"/>
          </a:xfrm>
        </p:grpSpPr>
        <p:cxnSp>
          <p:nvCxnSpPr>
            <p:cNvPr id="92" name="Straight Connector 91">
              <a:extLst>
                <a:ext uri="{FF2B5EF4-FFF2-40B4-BE49-F238E27FC236}">
                  <a16:creationId xmlns:a16="http://schemas.microsoft.com/office/drawing/2014/main" id="{EB296249-B253-45C8-A4C3-4F494F25109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3" name="Straight Connector 92">
              <a:extLst>
                <a:ext uri="{FF2B5EF4-FFF2-40B4-BE49-F238E27FC236}">
                  <a16:creationId xmlns:a16="http://schemas.microsoft.com/office/drawing/2014/main" id="{57BD1E6D-0AED-4C51-A020-EA62568C7AC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699485" y="3190344"/>
              <a:ext cx="1489342" cy="1489341"/>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4" name="Straight Connector 93">
              <a:extLst>
                <a:ext uri="{FF2B5EF4-FFF2-40B4-BE49-F238E27FC236}">
                  <a16:creationId xmlns:a16="http://schemas.microsoft.com/office/drawing/2014/main" id="{731D0C1A-3AAD-4866-9338-40AB8A0B0DD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5" name="Straight Connector 94">
              <a:extLst>
                <a:ext uri="{FF2B5EF4-FFF2-40B4-BE49-F238E27FC236}">
                  <a16:creationId xmlns:a16="http://schemas.microsoft.com/office/drawing/2014/main" id="{D31596BB-83B5-4705-93F1-4FBF08C4648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6" name="Straight Connector 95">
              <a:extLst>
                <a:ext uri="{FF2B5EF4-FFF2-40B4-BE49-F238E27FC236}">
                  <a16:creationId xmlns:a16="http://schemas.microsoft.com/office/drawing/2014/main" id="{1B4491E4-B86A-49E8-8E73-453CFC4BCC0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grpSp>
        <p:nvGrpSpPr>
          <p:cNvPr id="72" name="Group 71">
            <a:extLst>
              <a:ext uri="{FF2B5EF4-FFF2-40B4-BE49-F238E27FC236}">
                <a16:creationId xmlns:a16="http://schemas.microsoft.com/office/drawing/2014/main" id="{CF4E232B-E055-4E25-8E8F-25C78129985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905229" y="2963333"/>
            <a:ext cx="2236395" cy="3208867"/>
            <a:chOff x="9206969" y="2963333"/>
            <a:chExt cx="2981858" cy="3208867"/>
          </a:xfrm>
        </p:grpSpPr>
        <p:cxnSp>
          <p:nvCxnSpPr>
            <p:cNvPr id="73" name="Straight Connector 72">
              <a:extLst>
                <a:ext uri="{FF2B5EF4-FFF2-40B4-BE49-F238E27FC236}">
                  <a16:creationId xmlns:a16="http://schemas.microsoft.com/office/drawing/2014/main" id="{B26094DD-9B74-4317-8095-5A9F2D719E8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4" name="Straight Connector 73">
              <a:extLst>
                <a:ext uri="{FF2B5EF4-FFF2-40B4-BE49-F238E27FC236}">
                  <a16:creationId xmlns:a16="http://schemas.microsoft.com/office/drawing/2014/main" id="{ECE5EA3D-1202-4BF7-81E5-A244CE0D277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5" name="Straight Connector 74">
              <a:extLst>
                <a:ext uri="{FF2B5EF4-FFF2-40B4-BE49-F238E27FC236}">
                  <a16:creationId xmlns:a16="http://schemas.microsoft.com/office/drawing/2014/main" id="{EB2AA42A-BB47-40E5-A597-4FE72D6D158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6" name="Straight Connector 75">
              <a:extLst>
                <a:ext uri="{FF2B5EF4-FFF2-40B4-BE49-F238E27FC236}">
                  <a16:creationId xmlns:a16="http://schemas.microsoft.com/office/drawing/2014/main" id="{4B482B0F-111D-49E7-B98F-BB8E0CDF8F1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7" name="Straight Connector 76">
              <a:extLst>
                <a:ext uri="{FF2B5EF4-FFF2-40B4-BE49-F238E27FC236}">
                  <a16:creationId xmlns:a16="http://schemas.microsoft.com/office/drawing/2014/main" id="{79157DF3-ABBD-4673-84D1-B6352F55297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useBgFill="1">
        <p:nvSpPr>
          <p:cNvPr id="79" name="Rectangle 78">
            <a:extLst>
              <a:ext uri="{FF2B5EF4-FFF2-40B4-BE49-F238E27FC236}">
                <a16:creationId xmlns:a16="http://schemas.microsoft.com/office/drawing/2014/main" id="{C37D5307-54BE-48D9-9DD1-2121F8627C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650" name="Rectangle 2">
            <a:extLst>
              <a:ext uri="{FF2B5EF4-FFF2-40B4-BE49-F238E27FC236}">
                <a16:creationId xmlns:a16="http://schemas.microsoft.com/office/drawing/2014/main" id="{B81EFC61-9614-4A24-BF8C-61DFA6B64B1D}"/>
              </a:ext>
            </a:extLst>
          </p:cNvPr>
          <p:cNvSpPr>
            <a:spLocks noGrp="1" noChangeArrowheads="1"/>
          </p:cNvSpPr>
          <p:nvPr>
            <p:ph type="title"/>
          </p:nvPr>
        </p:nvSpPr>
        <p:spPr>
          <a:xfrm>
            <a:off x="4729352" y="4487332"/>
            <a:ext cx="2987485" cy="1507067"/>
          </a:xfrm>
        </p:spPr>
        <p:txBody>
          <a:bodyPr vert="horz" lIns="91440" tIns="45720" rIns="91440" bIns="45720" rtlCol="0" anchor="ctr">
            <a:normAutofit/>
          </a:bodyPr>
          <a:lstStyle/>
          <a:p>
            <a:pPr>
              <a:lnSpc>
                <a:spcPct val="90000"/>
              </a:lnSpc>
            </a:pPr>
            <a:r>
              <a:rPr lang="en-US" altLang="nb-NO" sz="2000" dirty="0"/>
              <a:t>Bud kystMuseum –</a:t>
            </a:r>
            <a:br>
              <a:rPr lang="en-US" altLang="nb-NO" sz="2000" dirty="0"/>
            </a:br>
            <a:r>
              <a:rPr lang="en-US" altLang="nb-NO" sz="2000" dirty="0"/>
              <a:t>kystfort  og kystkulturutstilling</a:t>
            </a:r>
          </a:p>
        </p:txBody>
      </p:sp>
      <p:sp>
        <p:nvSpPr>
          <p:cNvPr id="81" name="Snip Diagonal Corner Rectangle 20">
            <a:extLst>
              <a:ext uri="{FF2B5EF4-FFF2-40B4-BE49-F238E27FC236}">
                <a16:creationId xmlns:a16="http://schemas.microsoft.com/office/drawing/2014/main" id="{6F7A5D95-7884-4FA5-BB31-B87BDA0786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82" y="-2"/>
            <a:ext cx="4572000" cy="6858000"/>
          </a:xfrm>
          <a:prstGeom prst="snip2DiagRect">
            <a:avLst>
              <a:gd name="adj1" fmla="val 0"/>
              <a:gd name="adj2" fmla="val 0"/>
            </a:avLst>
          </a:pr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Bilde 10" descr="Et bilde som inneholder innendørs, gulv, vegg, tak&#10;&#10;Automatisk generert beskrivelse">
            <a:extLst>
              <a:ext uri="{FF2B5EF4-FFF2-40B4-BE49-F238E27FC236}">
                <a16:creationId xmlns:a16="http://schemas.microsoft.com/office/drawing/2014/main" id="{91D29B38-47C2-470A-934E-310C8F2B4AE2}"/>
              </a:ext>
            </a:extLst>
          </p:cNvPr>
          <p:cNvPicPr>
            <a:picLocks noChangeAspect="1"/>
          </p:cNvPicPr>
          <p:nvPr/>
        </p:nvPicPr>
        <p:blipFill rotWithShape="1">
          <a:blip r:embed="rId3">
            <a:extLst>
              <a:ext uri="{28A0092B-C50C-407E-A947-70E740481C1C}">
                <a14:useLocalDpi xmlns:a14="http://schemas.microsoft.com/office/drawing/2010/main" val="0"/>
              </a:ext>
            </a:extLst>
          </a:blip>
          <a:srcRect l="21677" r="23490" b="2"/>
          <a:stretch/>
        </p:blipFill>
        <p:spPr>
          <a:xfrm>
            <a:off x="20" y="-4"/>
            <a:ext cx="2806321" cy="3429004"/>
          </a:xfrm>
          <a:prstGeom prst="rect">
            <a:avLst/>
          </a:prstGeom>
        </p:spPr>
      </p:pic>
      <p:pic>
        <p:nvPicPr>
          <p:cNvPr id="7" name="Bilde 6" descr="Et bilde som inneholder innendørs, bord, bygning, sitter&#10;&#10;Automatisk generert beskrivelse">
            <a:extLst>
              <a:ext uri="{FF2B5EF4-FFF2-40B4-BE49-F238E27FC236}">
                <a16:creationId xmlns:a16="http://schemas.microsoft.com/office/drawing/2014/main" id="{9528E8ED-C1E5-4DB2-ABC9-37EAAE0041A1}"/>
              </a:ext>
            </a:extLst>
          </p:cNvPr>
          <p:cNvPicPr>
            <a:picLocks noChangeAspect="1"/>
          </p:cNvPicPr>
          <p:nvPr/>
        </p:nvPicPr>
        <p:blipFill rotWithShape="1">
          <a:blip r:embed="rId4">
            <a:extLst>
              <a:ext uri="{28A0092B-C50C-407E-A947-70E740481C1C}">
                <a14:useLocalDpi xmlns:a14="http://schemas.microsoft.com/office/drawing/2010/main" val="0"/>
              </a:ext>
            </a:extLst>
          </a:blip>
          <a:srcRect l="24125" r="29750"/>
          <a:stretch/>
        </p:blipFill>
        <p:spPr>
          <a:xfrm>
            <a:off x="1763412" y="3429001"/>
            <a:ext cx="2811780" cy="3429000"/>
          </a:xfrm>
          <a:prstGeom prst="rect">
            <a:avLst/>
          </a:prstGeom>
        </p:spPr>
      </p:pic>
      <p:pic>
        <p:nvPicPr>
          <p:cNvPr id="9" name="Bilde 8" descr="Et bilde som inneholder himmel, utendørs, bygning, gress&#10;&#10;Automatisk generert beskrivelse">
            <a:extLst>
              <a:ext uri="{FF2B5EF4-FFF2-40B4-BE49-F238E27FC236}">
                <a16:creationId xmlns:a16="http://schemas.microsoft.com/office/drawing/2014/main" id="{8FDF0E2F-25FA-4D42-B29E-A0E66E1DB9B8}"/>
              </a:ext>
            </a:extLst>
          </p:cNvPr>
          <p:cNvPicPr>
            <a:picLocks noChangeAspect="1"/>
          </p:cNvPicPr>
          <p:nvPr/>
        </p:nvPicPr>
        <p:blipFill rotWithShape="1">
          <a:blip r:embed="rId5">
            <a:extLst>
              <a:ext uri="{28A0092B-C50C-407E-A947-70E740481C1C}">
                <a14:useLocalDpi xmlns:a14="http://schemas.microsoft.com/office/drawing/2010/main" val="0"/>
              </a:ext>
            </a:extLst>
          </a:blip>
          <a:srcRect l="35243" r="30751" b="4"/>
          <a:stretch/>
        </p:blipFill>
        <p:spPr>
          <a:xfrm>
            <a:off x="8838" y="3407681"/>
            <a:ext cx="1757839" cy="3450317"/>
          </a:xfrm>
          <a:prstGeom prst="rect">
            <a:avLst/>
          </a:prstGeom>
        </p:spPr>
      </p:pic>
      <p:cxnSp>
        <p:nvCxnSpPr>
          <p:cNvPr id="83" name="Straight Connector 82">
            <a:extLst>
              <a:ext uri="{FF2B5EF4-FFF2-40B4-BE49-F238E27FC236}">
                <a16:creationId xmlns:a16="http://schemas.microsoft.com/office/drawing/2014/main" id="{73EB6874-31E4-478A-8820-7B4145ED08A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766677" y="3429000"/>
            <a:ext cx="0" cy="3429000"/>
          </a:xfrm>
          <a:prstGeom prst="line">
            <a:avLst/>
          </a:prstGeom>
          <a:ln w="28575" cap="sq">
            <a:solidFill>
              <a:srgbClr val="FFFFFF"/>
            </a:solidFill>
            <a:miter lim="800000"/>
          </a:ln>
        </p:spPr>
        <p:style>
          <a:lnRef idx="1">
            <a:schemeClr val="accent1"/>
          </a:lnRef>
          <a:fillRef idx="0">
            <a:schemeClr val="accent1"/>
          </a:fillRef>
          <a:effectRef idx="0">
            <a:schemeClr val="accent1"/>
          </a:effectRef>
          <a:fontRef idx="minor">
            <a:schemeClr val="tx1"/>
          </a:fontRef>
        </p:style>
      </p:cxnSp>
      <p:pic>
        <p:nvPicPr>
          <p:cNvPr id="5" name="Plassholder for bilde 4" descr="Et bilde som inneholder utendørs&#10;&#10;Automatisk generert beskrivelse">
            <a:extLst>
              <a:ext uri="{FF2B5EF4-FFF2-40B4-BE49-F238E27FC236}">
                <a16:creationId xmlns:a16="http://schemas.microsoft.com/office/drawing/2014/main" id="{8AF5EC71-FBA8-494B-A510-FFA5C365518D}"/>
              </a:ext>
            </a:extLst>
          </p:cNvPr>
          <p:cNvPicPr>
            <a:picLocks noGrp="1" noChangeAspect="1"/>
          </p:cNvPicPr>
          <p:nvPr>
            <p:ph type="pic" idx="13"/>
          </p:nvPr>
        </p:nvPicPr>
        <p:blipFill rotWithShape="1">
          <a:blip r:embed="rId6">
            <a:extLst>
              <a:ext uri="{28A0092B-C50C-407E-A947-70E740481C1C}">
                <a14:useLocalDpi xmlns:a14="http://schemas.microsoft.com/office/drawing/2010/main" val="0"/>
              </a:ext>
            </a:extLst>
          </a:blip>
          <a:srcRect l="27531" r="34142" b="-3"/>
          <a:stretch/>
        </p:blipFill>
        <p:spPr>
          <a:xfrm>
            <a:off x="2817353" y="1"/>
            <a:ext cx="1757839" cy="3439886"/>
          </a:xfrm>
          <a:prstGeom prst="rect">
            <a:avLst/>
          </a:prstGeom>
        </p:spPr>
      </p:pic>
      <p:cxnSp>
        <p:nvCxnSpPr>
          <p:cNvPr id="85" name="Straight Connector 84">
            <a:extLst>
              <a:ext uri="{FF2B5EF4-FFF2-40B4-BE49-F238E27FC236}">
                <a16:creationId xmlns:a16="http://schemas.microsoft.com/office/drawing/2014/main" id="{C4D40211-58E6-4292-B63E-858E074D71A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rot="5400000">
            <a:off x="2280285" y="1148715"/>
            <a:ext cx="0" cy="4560570"/>
          </a:xfrm>
          <a:prstGeom prst="line">
            <a:avLst/>
          </a:prstGeom>
          <a:ln w="28575" cap="sq">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C2CA559F-68AB-4320-BE1A-E9A444492FB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809533" y="0"/>
            <a:ext cx="0" cy="3429000"/>
          </a:xfrm>
          <a:prstGeom prst="line">
            <a:avLst/>
          </a:prstGeom>
          <a:ln w="28575" cap="sq">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D83FAEDC-F34F-488C-B209-2CCF958CF6B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66008" y="0"/>
            <a:ext cx="0" cy="6858000"/>
          </a:xfrm>
          <a:prstGeom prst="line">
            <a:avLst/>
          </a:prstGeom>
          <a:ln w="28575" cap="sq">
            <a:solidFill>
              <a:srgbClr val="FFFFFF"/>
            </a:solidFill>
            <a:miter lim="800000"/>
          </a:ln>
        </p:spPr>
        <p:style>
          <a:lnRef idx="1">
            <a:schemeClr val="accent1"/>
          </a:lnRef>
          <a:fillRef idx="0">
            <a:schemeClr val="accent1"/>
          </a:fillRef>
          <a:effectRef idx="0">
            <a:schemeClr val="accent1"/>
          </a:effectRef>
          <a:fontRef idx="minor">
            <a:schemeClr val="tx1"/>
          </a:fontRef>
        </p:style>
      </p:cxnSp>
      <p:sp>
        <p:nvSpPr>
          <p:cNvPr id="2" name="Plassholder for tekst 1">
            <a:extLst>
              <a:ext uri="{FF2B5EF4-FFF2-40B4-BE49-F238E27FC236}">
                <a16:creationId xmlns:a16="http://schemas.microsoft.com/office/drawing/2014/main" id="{FDA51757-AA0D-4D15-91AC-7418D3C6B176}"/>
              </a:ext>
            </a:extLst>
          </p:cNvPr>
          <p:cNvSpPr>
            <a:spLocks noGrp="1"/>
          </p:cNvSpPr>
          <p:nvPr>
            <p:ph type="body" sz="half" idx="2"/>
          </p:nvPr>
        </p:nvSpPr>
        <p:spPr>
          <a:xfrm>
            <a:off x="4729352" y="685800"/>
            <a:ext cx="3457386" cy="3615267"/>
          </a:xfrm>
        </p:spPr>
        <p:txBody>
          <a:bodyPr vert="horz" lIns="91440" tIns="45720" rIns="91440" bIns="45720" rtlCol="0" anchor="ctr">
            <a:normAutofit/>
          </a:bodyPr>
          <a:lstStyle/>
          <a:p>
            <a:r>
              <a:rPr lang="en-US" altLang="nb-NO" sz="1400" b="1" dirty="0"/>
              <a:t>Kystfortet er et krigshistorisk museum tilrettelagt i det gamle fortet på Ergan i Bud som tyskerne bygde under 2. verdenskrig som en del av forsvarsmuren ”Atlanterhavsvollen”. Reviderte utstillinger åpnet i 2013.</a:t>
            </a:r>
          </a:p>
          <a:p>
            <a:r>
              <a:rPr lang="en-US" altLang="nb-NO" sz="1400" b="1" dirty="0"/>
              <a:t>Kystkulturutstillingen prøveåpnet i 2013 i den ombygde Riddersalen, og er I dag utviklet videre til en større kystkulturutstiling.</a:t>
            </a:r>
          </a:p>
          <a:p>
            <a:r>
              <a:rPr lang="en-US" altLang="nb-NO" sz="1400" b="1" dirty="0"/>
              <a:t>Romsdalsmuseet vil I 2019 overta det flotte bygget som huser utstillingene, samtidig som vi nå fusjonerer stiftelsen Ergan inn I Stiftelsen Romsdalsmuseet.</a:t>
            </a:r>
          </a:p>
          <a:p>
            <a:endParaRPr lang="en-US" altLang="nb-NO" sz="1400" dirty="0"/>
          </a:p>
        </p:txBody>
      </p:sp>
      <p:grpSp>
        <p:nvGrpSpPr>
          <p:cNvPr id="91" name="Group 90">
            <a:extLst>
              <a:ext uri="{FF2B5EF4-FFF2-40B4-BE49-F238E27FC236}">
                <a16:creationId xmlns:a16="http://schemas.microsoft.com/office/drawing/2014/main" id="{881A332C-B10D-4FF8-8F67-7B17EA64679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719218" y="2963333"/>
            <a:ext cx="1422401" cy="2218267"/>
            <a:chOff x="10292292" y="2963333"/>
            <a:chExt cx="1896535" cy="2218267"/>
          </a:xfrm>
        </p:grpSpPr>
        <p:cxnSp>
          <p:nvCxnSpPr>
            <p:cNvPr id="92" name="Straight Connector 91">
              <a:extLst>
                <a:ext uri="{FF2B5EF4-FFF2-40B4-BE49-F238E27FC236}">
                  <a16:creationId xmlns:a16="http://schemas.microsoft.com/office/drawing/2014/main" id="{AB2A937E-B357-4B4A-BFFE-2E39D81A9BC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3" name="Straight Connector 92">
              <a:extLst>
                <a:ext uri="{FF2B5EF4-FFF2-40B4-BE49-F238E27FC236}">
                  <a16:creationId xmlns:a16="http://schemas.microsoft.com/office/drawing/2014/main" id="{2BC26C5E-22FC-4003-AECB-9AB7C30222B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699485" y="3190344"/>
              <a:ext cx="1489342" cy="1489341"/>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4" name="Straight Connector 93">
              <a:extLst>
                <a:ext uri="{FF2B5EF4-FFF2-40B4-BE49-F238E27FC236}">
                  <a16:creationId xmlns:a16="http://schemas.microsoft.com/office/drawing/2014/main" id="{6E7E091E-55B1-4B41-A3CE-5715557CE9E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5" name="Straight Connector 94">
              <a:extLst>
                <a:ext uri="{FF2B5EF4-FFF2-40B4-BE49-F238E27FC236}">
                  <a16:creationId xmlns:a16="http://schemas.microsoft.com/office/drawing/2014/main" id="{4245ABCF-310F-47C7-9A6A-A8E9ED0A179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6" name="Straight Connector 95">
              <a:extLst>
                <a:ext uri="{FF2B5EF4-FFF2-40B4-BE49-F238E27FC236}">
                  <a16:creationId xmlns:a16="http://schemas.microsoft.com/office/drawing/2014/main" id="{0A21D76D-46AE-46D2-AD41-EBA9914B287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3E9A3EED-2CF3-48E7-BBA4-AF1C506879C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905229" y="2963333"/>
            <a:ext cx="2236395" cy="3208867"/>
            <a:chOff x="9206969" y="2963333"/>
            <a:chExt cx="2981858" cy="3208867"/>
          </a:xfrm>
        </p:grpSpPr>
        <p:cxnSp>
          <p:nvCxnSpPr>
            <p:cNvPr id="17" name="Straight Connector 16">
              <a:extLst>
                <a:ext uri="{FF2B5EF4-FFF2-40B4-BE49-F238E27FC236}">
                  <a16:creationId xmlns:a16="http://schemas.microsoft.com/office/drawing/2014/main" id="{770922F8-3166-4728-B47B-3244174F5C6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A384D45E-72E1-45E0-88D4-A4047F29AC0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AAE7EB52-07F8-423F-B85B-0C5A1F05299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725ADCF7-70FE-4657-B8BF-C16F4F9B321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D4A3C5DE-6F89-4BF1-B331-CFF19497EE4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useBgFill="1">
        <p:nvSpPr>
          <p:cNvPr id="23" name="Rectangle 22">
            <a:extLst>
              <a:ext uri="{FF2B5EF4-FFF2-40B4-BE49-F238E27FC236}">
                <a16:creationId xmlns:a16="http://schemas.microsoft.com/office/drawing/2014/main" id="{29C071E7-E256-40A7-BAB3-B44E4DDD00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5EC43C72-7101-481F-A634-2A2987D5FC04}"/>
              </a:ext>
            </a:extLst>
          </p:cNvPr>
          <p:cNvSpPr>
            <a:spLocks noGrp="1"/>
          </p:cNvSpPr>
          <p:nvPr>
            <p:ph type="title"/>
          </p:nvPr>
        </p:nvSpPr>
        <p:spPr>
          <a:xfrm>
            <a:off x="2983934" y="4487332"/>
            <a:ext cx="4220368" cy="1507067"/>
          </a:xfrm>
        </p:spPr>
        <p:txBody>
          <a:bodyPr vert="horz" lIns="91440" tIns="45720" rIns="91440" bIns="45720" rtlCol="0" anchor="ctr">
            <a:normAutofit/>
          </a:bodyPr>
          <a:lstStyle/>
          <a:p>
            <a:r>
              <a:rPr lang="en-US" sz="3600" dirty="0"/>
              <a:t>Bud Sogelag</a:t>
            </a:r>
          </a:p>
        </p:txBody>
      </p:sp>
      <p:pic>
        <p:nvPicPr>
          <p:cNvPr id="11" name="Bilde 10" descr="Et bilde som inneholder gress, utendørs, bygning, hus&#10;&#10;Automatisk generert beskrivelse">
            <a:extLst>
              <a:ext uri="{FF2B5EF4-FFF2-40B4-BE49-F238E27FC236}">
                <a16:creationId xmlns:a16="http://schemas.microsoft.com/office/drawing/2014/main" id="{8FDECB35-1986-4785-8EB6-9C0AE7433327}"/>
              </a:ext>
            </a:extLst>
          </p:cNvPr>
          <p:cNvPicPr>
            <a:picLocks noChangeAspect="1"/>
          </p:cNvPicPr>
          <p:nvPr/>
        </p:nvPicPr>
        <p:blipFill rotWithShape="1">
          <a:blip r:embed="rId3">
            <a:extLst>
              <a:ext uri="{28A0092B-C50C-407E-A947-70E740481C1C}">
                <a14:useLocalDpi xmlns:a14="http://schemas.microsoft.com/office/drawing/2010/main" val="0"/>
              </a:ext>
            </a:extLst>
          </a:blip>
          <a:srcRect l="30360" r="22808" b="2"/>
          <a:stretch/>
        </p:blipFill>
        <p:spPr>
          <a:xfrm>
            <a:off x="623" y="10"/>
            <a:ext cx="2626519" cy="4206230"/>
          </a:xfrm>
          <a:prstGeom prst="rect">
            <a:avLst/>
          </a:prstGeom>
          <a:effectLst>
            <a:innerShdw blurRad="57150" dist="38100" dir="14460000">
              <a:prstClr val="black">
                <a:alpha val="70000"/>
              </a:prstClr>
            </a:innerShdw>
          </a:effectLst>
        </p:spPr>
      </p:pic>
      <p:pic>
        <p:nvPicPr>
          <p:cNvPr id="7" name="Bilde 6" descr="Et bilde som inneholder gress, utendørs, himmel, hus&#10;&#10;Automatisk generert beskrivelse">
            <a:extLst>
              <a:ext uri="{FF2B5EF4-FFF2-40B4-BE49-F238E27FC236}">
                <a16:creationId xmlns:a16="http://schemas.microsoft.com/office/drawing/2014/main" id="{43FAB6BE-5918-4CBF-A0A2-6E2D74DBF7D3}"/>
              </a:ext>
            </a:extLst>
          </p:cNvPr>
          <p:cNvPicPr>
            <a:picLocks noChangeAspect="1"/>
          </p:cNvPicPr>
          <p:nvPr/>
        </p:nvPicPr>
        <p:blipFill rotWithShape="1">
          <a:blip r:embed="rId4">
            <a:extLst>
              <a:ext uri="{28A0092B-C50C-407E-A947-70E740481C1C}">
                <a14:useLocalDpi xmlns:a14="http://schemas.microsoft.com/office/drawing/2010/main" val="0"/>
              </a:ext>
            </a:extLst>
          </a:blip>
          <a:srcRect l="24141" r="1504" b="-2"/>
          <a:stretch/>
        </p:blipFill>
        <p:spPr>
          <a:xfrm>
            <a:off x="-1757" y="4206240"/>
            <a:ext cx="2628899" cy="2651760"/>
          </a:xfrm>
          <a:prstGeom prst="rect">
            <a:avLst/>
          </a:prstGeom>
          <a:effectLst>
            <a:innerShdw blurRad="57150" dist="38100" dir="14460000">
              <a:prstClr val="black">
                <a:alpha val="70000"/>
              </a:prstClr>
            </a:innerShdw>
          </a:effectLst>
        </p:spPr>
      </p:pic>
      <p:sp>
        <p:nvSpPr>
          <p:cNvPr id="3" name="Plassholder for innhold 2">
            <a:extLst>
              <a:ext uri="{FF2B5EF4-FFF2-40B4-BE49-F238E27FC236}">
                <a16:creationId xmlns:a16="http://schemas.microsoft.com/office/drawing/2014/main" id="{374B0224-34C5-432F-8715-5CAF0A9ACF59}"/>
              </a:ext>
            </a:extLst>
          </p:cNvPr>
          <p:cNvSpPr>
            <a:spLocks noGrp="1"/>
          </p:cNvSpPr>
          <p:nvPr>
            <p:ph sz="half" idx="1"/>
          </p:nvPr>
        </p:nvSpPr>
        <p:spPr>
          <a:xfrm>
            <a:off x="2889010" y="1412776"/>
            <a:ext cx="4969554" cy="1941875"/>
          </a:xfrm>
        </p:spPr>
        <p:txBody>
          <a:bodyPr vert="horz" lIns="91440" tIns="45720" rIns="91440" bIns="45720" rtlCol="0" anchor="ctr">
            <a:normAutofit/>
          </a:bodyPr>
          <a:lstStyle/>
          <a:p>
            <a:pPr marL="0" indent="0">
              <a:lnSpc>
                <a:spcPct val="90000"/>
              </a:lnSpc>
            </a:pPr>
            <a:r>
              <a:rPr lang="en-US" sz="1700" b="1" dirty="0"/>
              <a:t>Bud Sogelag har eksistert i lengre tid, men først de siste fem årene har foreningen fungert som vennelag til Bud Kystmuseum.</a:t>
            </a:r>
          </a:p>
          <a:p>
            <a:pPr marL="0" indent="0">
              <a:lnSpc>
                <a:spcPct val="90000"/>
              </a:lnSpc>
            </a:pPr>
            <a:r>
              <a:rPr lang="en-US" sz="1700" b="1" dirty="0"/>
              <a:t>Foreningen har ca 60 medlemmer. Dugnadstimene utgjør ca 400 timer I </a:t>
            </a:r>
            <a:r>
              <a:rPr lang="en-US" sz="1700" b="1" dirty="0" err="1"/>
              <a:t>året</a:t>
            </a:r>
            <a:r>
              <a:rPr lang="en-US" sz="1700" b="1" dirty="0"/>
              <a:t>. </a:t>
            </a:r>
          </a:p>
          <a:p>
            <a:pPr marL="0" indent="0">
              <a:lnSpc>
                <a:spcPct val="90000"/>
              </a:lnSpc>
            </a:pPr>
            <a:endParaRPr lang="en-US" sz="1700" b="1" dirty="0"/>
          </a:p>
          <a:p>
            <a:pPr marL="0" indent="0">
              <a:lnSpc>
                <a:spcPct val="90000"/>
              </a:lnSpc>
            </a:pPr>
            <a:endParaRPr lang="en-US" sz="1700" b="1" dirty="0"/>
          </a:p>
          <a:p>
            <a:pPr marL="0" indent="0">
              <a:lnSpc>
                <a:spcPct val="90000"/>
              </a:lnSpc>
            </a:pPr>
            <a:endParaRPr lang="en-US" sz="1700" dirty="0"/>
          </a:p>
        </p:txBody>
      </p:sp>
      <p:grpSp>
        <p:nvGrpSpPr>
          <p:cNvPr id="25" name="Group 24">
            <a:extLst>
              <a:ext uri="{FF2B5EF4-FFF2-40B4-BE49-F238E27FC236}">
                <a16:creationId xmlns:a16="http://schemas.microsoft.com/office/drawing/2014/main" id="{2C86E476-25EE-4EF7-A103-735E0865585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905229" y="2963333"/>
            <a:ext cx="2236395" cy="3208867"/>
            <a:chOff x="9206969" y="2963333"/>
            <a:chExt cx="2981858" cy="3208867"/>
          </a:xfrm>
        </p:grpSpPr>
        <p:cxnSp>
          <p:nvCxnSpPr>
            <p:cNvPr id="26" name="Straight Connector 25">
              <a:extLst>
                <a:ext uri="{FF2B5EF4-FFF2-40B4-BE49-F238E27FC236}">
                  <a16:creationId xmlns:a16="http://schemas.microsoft.com/office/drawing/2014/main" id="{010B719B-089C-493A-A682-BA996EBB684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B2EF9234-EB48-48E1-97F8-400E6A61509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4E7CEF1A-257E-40BC-9CAC-ECD94BE97A9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8FEA7AA7-6C9B-42CE-A6AF-2FD785F4A0E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F4683A2B-12A3-423D-966C-9051D792804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294058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grpSp>
        <p:nvGrpSpPr>
          <p:cNvPr id="72" name="Group 71">
            <a:extLst>
              <a:ext uri="{FF2B5EF4-FFF2-40B4-BE49-F238E27FC236}">
                <a16:creationId xmlns:a16="http://schemas.microsoft.com/office/drawing/2014/main" id="{CF4E232B-E055-4E25-8E8F-25C78129985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905229" y="2963333"/>
            <a:ext cx="2236395" cy="3208867"/>
            <a:chOff x="9206969" y="2963333"/>
            <a:chExt cx="2981858" cy="3208867"/>
          </a:xfrm>
        </p:grpSpPr>
        <p:cxnSp>
          <p:nvCxnSpPr>
            <p:cNvPr id="73" name="Straight Connector 72">
              <a:extLst>
                <a:ext uri="{FF2B5EF4-FFF2-40B4-BE49-F238E27FC236}">
                  <a16:creationId xmlns:a16="http://schemas.microsoft.com/office/drawing/2014/main" id="{B26094DD-9B74-4317-8095-5A9F2D719E8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4" name="Straight Connector 73">
              <a:extLst>
                <a:ext uri="{FF2B5EF4-FFF2-40B4-BE49-F238E27FC236}">
                  <a16:creationId xmlns:a16="http://schemas.microsoft.com/office/drawing/2014/main" id="{ECE5EA3D-1202-4BF7-81E5-A244CE0D277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5" name="Straight Connector 74">
              <a:extLst>
                <a:ext uri="{FF2B5EF4-FFF2-40B4-BE49-F238E27FC236}">
                  <a16:creationId xmlns:a16="http://schemas.microsoft.com/office/drawing/2014/main" id="{EB2AA42A-BB47-40E5-A597-4FE72D6D158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6" name="Straight Connector 75">
              <a:extLst>
                <a:ext uri="{FF2B5EF4-FFF2-40B4-BE49-F238E27FC236}">
                  <a16:creationId xmlns:a16="http://schemas.microsoft.com/office/drawing/2014/main" id="{4B482B0F-111D-49E7-B98F-BB8E0CDF8F1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7" name="Straight Connector 76">
              <a:extLst>
                <a:ext uri="{FF2B5EF4-FFF2-40B4-BE49-F238E27FC236}">
                  <a16:creationId xmlns:a16="http://schemas.microsoft.com/office/drawing/2014/main" id="{79157DF3-ABBD-4673-84D1-B6352F55297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useBgFill="1">
        <p:nvSpPr>
          <p:cNvPr id="79" name="Rectangle 78">
            <a:extLst>
              <a:ext uri="{FF2B5EF4-FFF2-40B4-BE49-F238E27FC236}">
                <a16:creationId xmlns:a16="http://schemas.microsoft.com/office/drawing/2014/main" id="{C37D5307-54BE-48D9-9DD1-2121F8627C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58" name="Rectangle 2">
            <a:extLst>
              <a:ext uri="{FF2B5EF4-FFF2-40B4-BE49-F238E27FC236}">
                <a16:creationId xmlns:a16="http://schemas.microsoft.com/office/drawing/2014/main" id="{EF85833E-9143-4C1B-B4FD-4CD8D0E79DC3}"/>
              </a:ext>
            </a:extLst>
          </p:cNvPr>
          <p:cNvSpPr>
            <a:spLocks noGrp="1" noChangeArrowheads="1"/>
          </p:cNvSpPr>
          <p:nvPr>
            <p:ph type="title"/>
          </p:nvPr>
        </p:nvSpPr>
        <p:spPr>
          <a:xfrm>
            <a:off x="4729352" y="4487332"/>
            <a:ext cx="2987485" cy="1507067"/>
          </a:xfrm>
        </p:spPr>
        <p:txBody>
          <a:bodyPr vert="horz" lIns="91440" tIns="45720" rIns="91440" bIns="45720" rtlCol="0" anchor="ctr">
            <a:normAutofit/>
          </a:bodyPr>
          <a:lstStyle/>
          <a:p>
            <a:r>
              <a:rPr lang="en-US" altLang="nb-NO" sz="2000" dirty="0"/>
              <a:t>Konfeksjonsmuseet i Isfjorden</a:t>
            </a:r>
          </a:p>
        </p:txBody>
      </p:sp>
      <p:sp>
        <p:nvSpPr>
          <p:cNvPr id="81" name="Snip Diagonal Corner Rectangle 20">
            <a:extLst>
              <a:ext uri="{FF2B5EF4-FFF2-40B4-BE49-F238E27FC236}">
                <a16:creationId xmlns:a16="http://schemas.microsoft.com/office/drawing/2014/main" id="{6F7A5D95-7884-4FA5-BB31-B87BDA0786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82" y="-2"/>
            <a:ext cx="4572000" cy="6858000"/>
          </a:xfrm>
          <a:prstGeom prst="snip2DiagRect">
            <a:avLst>
              <a:gd name="adj1" fmla="val 0"/>
              <a:gd name="adj2" fmla="val 0"/>
            </a:avLst>
          </a:pr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Bilde 6" descr="Et bilde som inneholder innendørs&#10;&#10;Automatisk generert beskrivelse">
            <a:extLst>
              <a:ext uri="{FF2B5EF4-FFF2-40B4-BE49-F238E27FC236}">
                <a16:creationId xmlns:a16="http://schemas.microsoft.com/office/drawing/2014/main" id="{4ABE740F-F4FF-46B7-888F-611C5740F131}"/>
              </a:ext>
            </a:extLst>
          </p:cNvPr>
          <p:cNvPicPr>
            <a:picLocks noChangeAspect="1"/>
          </p:cNvPicPr>
          <p:nvPr/>
        </p:nvPicPr>
        <p:blipFill rotWithShape="1">
          <a:blip r:embed="rId3">
            <a:extLst>
              <a:ext uri="{28A0092B-C50C-407E-A947-70E740481C1C}">
                <a14:useLocalDpi xmlns:a14="http://schemas.microsoft.com/office/drawing/2010/main" val="0"/>
              </a:ext>
            </a:extLst>
          </a:blip>
          <a:srcRect r="31271" b="3"/>
          <a:stretch/>
        </p:blipFill>
        <p:spPr>
          <a:xfrm rot="5400000">
            <a:off x="-311331" y="311327"/>
            <a:ext cx="3429004" cy="2806341"/>
          </a:xfrm>
          <a:prstGeom prst="rect">
            <a:avLst/>
          </a:prstGeom>
        </p:spPr>
      </p:pic>
      <p:pic>
        <p:nvPicPr>
          <p:cNvPr id="5" name="Plassholder for bilde 4" descr="Et bilde som inneholder vegg, innendørs, baderom, gammel&#10;&#10;Automatisk generert beskrivelse">
            <a:extLst>
              <a:ext uri="{FF2B5EF4-FFF2-40B4-BE49-F238E27FC236}">
                <a16:creationId xmlns:a16="http://schemas.microsoft.com/office/drawing/2014/main" id="{A42695CD-B0CC-4D20-A6AB-C186E311F5A0}"/>
              </a:ext>
            </a:extLst>
          </p:cNvPr>
          <p:cNvPicPr>
            <a:picLocks noGrp="1" noChangeAspect="1"/>
          </p:cNvPicPr>
          <p:nvPr>
            <p:ph type="pic" idx="13"/>
          </p:nvPr>
        </p:nvPicPr>
        <p:blipFill rotWithShape="1">
          <a:blip r:embed="rId4">
            <a:extLst>
              <a:ext uri="{28A0092B-C50C-407E-A947-70E740481C1C}">
                <a14:useLocalDpi xmlns:a14="http://schemas.microsoft.com/office/drawing/2010/main" val="0"/>
              </a:ext>
            </a:extLst>
          </a:blip>
          <a:srcRect l="35528" r="18347"/>
          <a:stretch/>
        </p:blipFill>
        <p:spPr>
          <a:xfrm>
            <a:off x="1763412" y="3429001"/>
            <a:ext cx="2811780" cy="3429000"/>
          </a:xfrm>
          <a:prstGeom prst="rect">
            <a:avLst/>
          </a:prstGeom>
        </p:spPr>
      </p:pic>
      <p:pic>
        <p:nvPicPr>
          <p:cNvPr id="11" name="Bilde 10" descr="Et bilde som inneholder innendørs, vegg&#10;&#10;Automatisk generert beskrivelse">
            <a:extLst>
              <a:ext uri="{FF2B5EF4-FFF2-40B4-BE49-F238E27FC236}">
                <a16:creationId xmlns:a16="http://schemas.microsoft.com/office/drawing/2014/main" id="{36A77AC8-07E7-416A-A6D2-439F0D33D000}"/>
              </a:ext>
            </a:extLst>
          </p:cNvPr>
          <p:cNvPicPr>
            <a:picLocks noChangeAspect="1"/>
          </p:cNvPicPr>
          <p:nvPr/>
        </p:nvPicPr>
        <p:blipFill rotWithShape="1">
          <a:blip r:embed="rId5">
            <a:extLst>
              <a:ext uri="{28A0092B-C50C-407E-A947-70E740481C1C}">
                <a14:useLocalDpi xmlns:a14="http://schemas.microsoft.com/office/drawing/2010/main" val="0"/>
              </a:ext>
            </a:extLst>
          </a:blip>
          <a:srcRect t="9427" r="2" b="2"/>
          <a:stretch/>
        </p:blipFill>
        <p:spPr>
          <a:xfrm rot="5400000">
            <a:off x="-837401" y="4253920"/>
            <a:ext cx="3450317" cy="1757839"/>
          </a:xfrm>
          <a:prstGeom prst="rect">
            <a:avLst/>
          </a:prstGeom>
        </p:spPr>
      </p:pic>
      <p:cxnSp>
        <p:nvCxnSpPr>
          <p:cNvPr id="83" name="Straight Connector 82">
            <a:extLst>
              <a:ext uri="{FF2B5EF4-FFF2-40B4-BE49-F238E27FC236}">
                <a16:creationId xmlns:a16="http://schemas.microsoft.com/office/drawing/2014/main" id="{73EB6874-31E4-478A-8820-7B4145ED08A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766677" y="3429000"/>
            <a:ext cx="0" cy="3429000"/>
          </a:xfrm>
          <a:prstGeom prst="line">
            <a:avLst/>
          </a:prstGeom>
          <a:ln w="28575" cap="sq">
            <a:solidFill>
              <a:srgbClr val="FFFFFF"/>
            </a:solidFill>
            <a:miter lim="800000"/>
          </a:ln>
        </p:spPr>
        <p:style>
          <a:lnRef idx="1">
            <a:schemeClr val="accent1"/>
          </a:lnRef>
          <a:fillRef idx="0">
            <a:schemeClr val="accent1"/>
          </a:fillRef>
          <a:effectRef idx="0">
            <a:schemeClr val="accent1"/>
          </a:effectRef>
          <a:fontRef idx="minor">
            <a:schemeClr val="tx1"/>
          </a:fontRef>
        </p:style>
      </p:cxnSp>
      <p:pic>
        <p:nvPicPr>
          <p:cNvPr id="9" name="Bilde 8" descr="Et bilde som inneholder innendørs&#10;&#10;Automatisk generert beskrivelse">
            <a:extLst>
              <a:ext uri="{FF2B5EF4-FFF2-40B4-BE49-F238E27FC236}">
                <a16:creationId xmlns:a16="http://schemas.microsoft.com/office/drawing/2014/main" id="{E4AAB461-F73F-4291-AF4B-F0664EC4DABA}"/>
              </a:ext>
            </a:extLst>
          </p:cNvPr>
          <p:cNvPicPr>
            <a:picLocks noChangeAspect="1"/>
          </p:cNvPicPr>
          <p:nvPr/>
        </p:nvPicPr>
        <p:blipFill rotWithShape="1">
          <a:blip r:embed="rId6">
            <a:extLst>
              <a:ext uri="{28A0092B-C50C-407E-A947-70E740481C1C}">
                <a14:useLocalDpi xmlns:a14="http://schemas.microsoft.com/office/drawing/2010/main" val="0"/>
              </a:ext>
            </a:extLst>
          </a:blip>
          <a:srcRect t="9152" r="3" b="3"/>
          <a:stretch/>
        </p:blipFill>
        <p:spPr>
          <a:xfrm rot="5400000">
            <a:off x="1976329" y="841024"/>
            <a:ext cx="3439886" cy="1757839"/>
          </a:xfrm>
          <a:prstGeom prst="rect">
            <a:avLst/>
          </a:prstGeom>
        </p:spPr>
      </p:pic>
      <p:cxnSp>
        <p:nvCxnSpPr>
          <p:cNvPr id="85" name="Straight Connector 84">
            <a:extLst>
              <a:ext uri="{FF2B5EF4-FFF2-40B4-BE49-F238E27FC236}">
                <a16:creationId xmlns:a16="http://schemas.microsoft.com/office/drawing/2014/main" id="{C4D40211-58E6-4292-B63E-858E074D71A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rot="5400000">
            <a:off x="2280285" y="1148715"/>
            <a:ext cx="0" cy="4560570"/>
          </a:xfrm>
          <a:prstGeom prst="line">
            <a:avLst/>
          </a:prstGeom>
          <a:ln w="28575" cap="sq">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C2CA559F-68AB-4320-BE1A-E9A444492FB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809533" y="0"/>
            <a:ext cx="0" cy="3429000"/>
          </a:xfrm>
          <a:prstGeom prst="line">
            <a:avLst/>
          </a:prstGeom>
          <a:ln w="28575" cap="sq">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D83FAEDC-F34F-488C-B209-2CCF958CF6B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66008" y="0"/>
            <a:ext cx="0" cy="6858000"/>
          </a:xfrm>
          <a:prstGeom prst="line">
            <a:avLst/>
          </a:prstGeom>
          <a:ln w="28575" cap="sq">
            <a:solidFill>
              <a:srgbClr val="FFFFFF"/>
            </a:solidFill>
            <a:miter lim="800000"/>
          </a:ln>
        </p:spPr>
        <p:style>
          <a:lnRef idx="1">
            <a:schemeClr val="accent1"/>
          </a:lnRef>
          <a:fillRef idx="0">
            <a:schemeClr val="accent1"/>
          </a:fillRef>
          <a:effectRef idx="0">
            <a:schemeClr val="accent1"/>
          </a:effectRef>
          <a:fontRef idx="minor">
            <a:schemeClr val="tx1"/>
          </a:fontRef>
        </p:style>
      </p:cxnSp>
      <p:sp>
        <p:nvSpPr>
          <p:cNvPr id="19459" name="Rectangle 3">
            <a:extLst>
              <a:ext uri="{FF2B5EF4-FFF2-40B4-BE49-F238E27FC236}">
                <a16:creationId xmlns:a16="http://schemas.microsoft.com/office/drawing/2014/main" id="{7366B653-DDA5-4AE2-8E5B-2C138F653A9E}"/>
              </a:ext>
            </a:extLst>
          </p:cNvPr>
          <p:cNvSpPr>
            <a:spLocks noGrp="1" noChangeArrowheads="1"/>
          </p:cNvSpPr>
          <p:nvPr>
            <p:ph type="body" sz="half" idx="2"/>
          </p:nvPr>
        </p:nvSpPr>
        <p:spPr>
          <a:xfrm>
            <a:off x="4729352" y="685800"/>
            <a:ext cx="3457386" cy="3615267"/>
          </a:xfrm>
        </p:spPr>
        <p:txBody>
          <a:bodyPr vert="horz" lIns="91440" tIns="45720" rIns="91440" bIns="45720" rtlCol="0" anchor="ctr">
            <a:normAutofit/>
          </a:bodyPr>
          <a:lstStyle/>
          <a:p>
            <a:pPr>
              <a:lnSpc>
                <a:spcPct val="90000"/>
              </a:lnSpc>
            </a:pPr>
            <a:r>
              <a:rPr lang="en-US" altLang="nb-NO" sz="1400" b="1" dirty="0"/>
              <a:t>Oddfred Tokles konfeksjonsfabrikk ble bygd i 1947, og var i drift frem til 1982. Området hadde omfattende konfeksjonsindustri, og er kalt Konfeksjonens vugge og Norges Kleskammer. </a:t>
            </a:r>
          </a:p>
          <a:p>
            <a:pPr>
              <a:lnSpc>
                <a:spcPct val="90000"/>
              </a:lnSpc>
            </a:pPr>
            <a:r>
              <a:rPr lang="en-US" altLang="nb-NO" sz="1400" b="1" dirty="0"/>
              <a:t>Dagens museum har en fullt utstyrt fabrikk med tilskjærer i og sysal, samt de private gemakker. I bygget vises også utstillinger som viser førindustrielt skredderverksted, skomaking og nordlandshandelen – samt klær og moter sydd i Romsdalen. </a:t>
            </a:r>
          </a:p>
          <a:p>
            <a:pPr>
              <a:lnSpc>
                <a:spcPct val="90000"/>
              </a:lnSpc>
            </a:pPr>
            <a:r>
              <a:rPr lang="en-US" altLang="nb-NO" sz="1400" b="1" dirty="0"/>
              <a:t>Egen venneforening/ brukerstyre</a:t>
            </a:r>
          </a:p>
        </p:txBody>
      </p:sp>
      <p:grpSp>
        <p:nvGrpSpPr>
          <p:cNvPr id="91" name="Group 90">
            <a:extLst>
              <a:ext uri="{FF2B5EF4-FFF2-40B4-BE49-F238E27FC236}">
                <a16:creationId xmlns:a16="http://schemas.microsoft.com/office/drawing/2014/main" id="{881A332C-B10D-4FF8-8F67-7B17EA64679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719218" y="2963333"/>
            <a:ext cx="1422401" cy="2218267"/>
            <a:chOff x="10292292" y="2963333"/>
            <a:chExt cx="1896535" cy="2218267"/>
          </a:xfrm>
        </p:grpSpPr>
        <p:cxnSp>
          <p:nvCxnSpPr>
            <p:cNvPr id="92" name="Straight Connector 91">
              <a:extLst>
                <a:ext uri="{FF2B5EF4-FFF2-40B4-BE49-F238E27FC236}">
                  <a16:creationId xmlns:a16="http://schemas.microsoft.com/office/drawing/2014/main" id="{AB2A937E-B357-4B4A-BFFE-2E39D81A9BC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3" name="Straight Connector 92">
              <a:extLst>
                <a:ext uri="{FF2B5EF4-FFF2-40B4-BE49-F238E27FC236}">
                  <a16:creationId xmlns:a16="http://schemas.microsoft.com/office/drawing/2014/main" id="{2BC26C5E-22FC-4003-AECB-9AB7C30222B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699485" y="3190344"/>
              <a:ext cx="1489342" cy="1489341"/>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4" name="Straight Connector 93">
              <a:extLst>
                <a:ext uri="{FF2B5EF4-FFF2-40B4-BE49-F238E27FC236}">
                  <a16:creationId xmlns:a16="http://schemas.microsoft.com/office/drawing/2014/main" id="{6E7E091E-55B1-4B41-A3CE-5715557CE9E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5" name="Straight Connector 94">
              <a:extLst>
                <a:ext uri="{FF2B5EF4-FFF2-40B4-BE49-F238E27FC236}">
                  <a16:creationId xmlns:a16="http://schemas.microsoft.com/office/drawing/2014/main" id="{4245ABCF-310F-47C7-9A6A-A8E9ED0A179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6" name="Straight Connector 95">
              <a:extLst>
                <a:ext uri="{FF2B5EF4-FFF2-40B4-BE49-F238E27FC236}">
                  <a16:creationId xmlns:a16="http://schemas.microsoft.com/office/drawing/2014/main" id="{0A21D76D-46AE-46D2-AD41-EBA9914B287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CF4E232B-E055-4E25-8E8F-25C78129985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905229" y="2963333"/>
            <a:ext cx="2236395" cy="3208867"/>
            <a:chOff x="9206969" y="2963333"/>
            <a:chExt cx="2981858" cy="3208867"/>
          </a:xfrm>
        </p:grpSpPr>
        <p:cxnSp>
          <p:nvCxnSpPr>
            <p:cNvPr id="23" name="Straight Connector 22">
              <a:extLst>
                <a:ext uri="{FF2B5EF4-FFF2-40B4-BE49-F238E27FC236}">
                  <a16:creationId xmlns:a16="http://schemas.microsoft.com/office/drawing/2014/main" id="{B26094DD-9B74-4317-8095-5A9F2D719E8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ECE5EA3D-1202-4BF7-81E5-A244CE0D277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EB2AA42A-BB47-40E5-A597-4FE72D6D158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4B482B0F-111D-49E7-B98F-BB8E0CDF8F1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79157DF3-ABBD-4673-84D1-B6352F55297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useBgFill="1">
        <p:nvSpPr>
          <p:cNvPr id="29" name="Rectangle 28">
            <a:extLst>
              <a:ext uri="{FF2B5EF4-FFF2-40B4-BE49-F238E27FC236}">
                <a16:creationId xmlns:a16="http://schemas.microsoft.com/office/drawing/2014/main" id="{C5160AF3-EE81-4F83-8E75-B64F70FDE5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5EC43C72-7101-481F-A634-2A2987D5FC04}"/>
              </a:ext>
            </a:extLst>
          </p:cNvPr>
          <p:cNvSpPr>
            <a:spLocks noGrp="1"/>
          </p:cNvSpPr>
          <p:nvPr>
            <p:ph type="title"/>
          </p:nvPr>
        </p:nvSpPr>
        <p:spPr>
          <a:xfrm>
            <a:off x="2983934" y="4487332"/>
            <a:ext cx="4220368" cy="1507067"/>
          </a:xfrm>
        </p:spPr>
        <p:txBody>
          <a:bodyPr vert="horz" lIns="91440" tIns="45720" rIns="91440" bIns="45720" rtlCol="0" anchor="ctr">
            <a:normAutofit/>
          </a:bodyPr>
          <a:lstStyle/>
          <a:p>
            <a:pPr>
              <a:lnSpc>
                <a:spcPct val="90000"/>
              </a:lnSpc>
            </a:pPr>
            <a:r>
              <a:rPr lang="en-US" sz="3100"/>
              <a:t>Brukerstyret for Konfeksonsmuseet</a:t>
            </a:r>
          </a:p>
        </p:txBody>
      </p:sp>
      <p:pic>
        <p:nvPicPr>
          <p:cNvPr id="17" name="Bilde 16" descr="Et bilde som inneholder innendørs&#10;&#10;Automatisk generert beskrivelse">
            <a:extLst>
              <a:ext uri="{FF2B5EF4-FFF2-40B4-BE49-F238E27FC236}">
                <a16:creationId xmlns:a16="http://schemas.microsoft.com/office/drawing/2014/main" id="{610E2C46-B670-4B75-9CFC-36F11151FFE2}"/>
              </a:ext>
            </a:extLst>
          </p:cNvPr>
          <p:cNvPicPr>
            <a:picLocks noChangeAspect="1"/>
          </p:cNvPicPr>
          <p:nvPr/>
        </p:nvPicPr>
        <p:blipFill rotWithShape="1">
          <a:blip r:embed="rId3">
            <a:extLst>
              <a:ext uri="{28A0092B-C50C-407E-A947-70E740481C1C}">
                <a14:useLocalDpi xmlns:a14="http://schemas.microsoft.com/office/drawing/2010/main" val="0"/>
              </a:ext>
            </a:extLst>
          </a:blip>
          <a:srcRect l="2526" r="59232"/>
          <a:stretch/>
        </p:blipFill>
        <p:spPr>
          <a:xfrm rot="5400000">
            <a:off x="404740" y="-404737"/>
            <a:ext cx="1719072" cy="2528547"/>
          </a:xfrm>
          <a:prstGeom prst="rect">
            <a:avLst/>
          </a:prstGeom>
          <a:effectLst>
            <a:innerShdw blurRad="57150" dist="38100" dir="14460000">
              <a:prstClr val="black">
                <a:alpha val="70000"/>
              </a:prstClr>
            </a:innerShdw>
          </a:effectLst>
        </p:spPr>
      </p:pic>
      <p:pic>
        <p:nvPicPr>
          <p:cNvPr id="11" name="Bilde 10" descr="Et bilde som inneholder gress, utendørs, tre, bygning&#10;&#10;Automatisk generert beskrivelse">
            <a:extLst>
              <a:ext uri="{FF2B5EF4-FFF2-40B4-BE49-F238E27FC236}">
                <a16:creationId xmlns:a16="http://schemas.microsoft.com/office/drawing/2014/main" id="{7CCF0030-B6D1-44E4-8604-031E7100B7C0}"/>
              </a:ext>
            </a:extLst>
          </p:cNvPr>
          <p:cNvPicPr>
            <a:picLocks noChangeAspect="1"/>
          </p:cNvPicPr>
          <p:nvPr/>
        </p:nvPicPr>
        <p:blipFill rotWithShape="1">
          <a:blip r:embed="rId4">
            <a:extLst>
              <a:ext uri="{28A0092B-C50C-407E-A947-70E740481C1C}">
                <a14:useLocalDpi xmlns:a14="http://schemas.microsoft.com/office/drawing/2010/main" val="0"/>
              </a:ext>
            </a:extLst>
          </a:blip>
          <a:srcRect t="1786" r="-6" b="7560"/>
          <a:stretch/>
        </p:blipFill>
        <p:spPr>
          <a:xfrm>
            <a:off x="3" y="1712976"/>
            <a:ext cx="2528547" cy="1719072"/>
          </a:xfrm>
          <a:prstGeom prst="rect">
            <a:avLst/>
          </a:prstGeom>
          <a:effectLst>
            <a:innerShdw blurRad="57150" dist="38100" dir="14460000">
              <a:prstClr val="black">
                <a:alpha val="70000"/>
              </a:prstClr>
            </a:innerShdw>
          </a:effectLst>
        </p:spPr>
      </p:pic>
      <p:pic>
        <p:nvPicPr>
          <p:cNvPr id="15" name="Bilde 14" descr="Et bilde som inneholder innendørs&#10;&#10;Automatisk generert beskrivelse">
            <a:extLst>
              <a:ext uri="{FF2B5EF4-FFF2-40B4-BE49-F238E27FC236}">
                <a16:creationId xmlns:a16="http://schemas.microsoft.com/office/drawing/2014/main" id="{01179656-D060-4AD9-B155-E7241EAF19A8}"/>
              </a:ext>
            </a:extLst>
          </p:cNvPr>
          <p:cNvPicPr>
            <a:picLocks noChangeAspect="1"/>
          </p:cNvPicPr>
          <p:nvPr/>
        </p:nvPicPr>
        <p:blipFill rotWithShape="1">
          <a:blip r:embed="rId5">
            <a:extLst>
              <a:ext uri="{28A0092B-C50C-407E-A947-70E740481C1C}">
                <a14:useLocalDpi xmlns:a14="http://schemas.microsoft.com/office/drawing/2010/main" val="0"/>
              </a:ext>
            </a:extLst>
          </a:blip>
          <a:srcRect l="10337" r="51420"/>
          <a:stretch/>
        </p:blipFill>
        <p:spPr>
          <a:xfrm rot="5400000">
            <a:off x="404740" y="3021214"/>
            <a:ext cx="1719072" cy="2528547"/>
          </a:xfrm>
          <a:prstGeom prst="rect">
            <a:avLst/>
          </a:prstGeom>
          <a:effectLst>
            <a:innerShdw blurRad="57150" dist="38100" dir="14460000">
              <a:prstClr val="black">
                <a:alpha val="70000"/>
              </a:prstClr>
            </a:innerShdw>
          </a:effectLst>
        </p:spPr>
      </p:pic>
      <p:sp>
        <p:nvSpPr>
          <p:cNvPr id="3" name="Plassholder for innhold 2">
            <a:extLst>
              <a:ext uri="{FF2B5EF4-FFF2-40B4-BE49-F238E27FC236}">
                <a16:creationId xmlns:a16="http://schemas.microsoft.com/office/drawing/2014/main" id="{374B0224-34C5-432F-8715-5CAF0A9ACF59}"/>
              </a:ext>
            </a:extLst>
          </p:cNvPr>
          <p:cNvSpPr>
            <a:spLocks noGrp="1"/>
          </p:cNvSpPr>
          <p:nvPr>
            <p:ph sz="half" idx="1"/>
          </p:nvPr>
        </p:nvSpPr>
        <p:spPr>
          <a:xfrm>
            <a:off x="2913459" y="685800"/>
            <a:ext cx="4969554" cy="3615267"/>
          </a:xfrm>
        </p:spPr>
        <p:txBody>
          <a:bodyPr vert="horz" lIns="91440" tIns="45720" rIns="91440" bIns="45720" rtlCol="0" anchor="ctr">
            <a:normAutofit/>
          </a:bodyPr>
          <a:lstStyle/>
          <a:p>
            <a:pPr marL="0" indent="0"/>
            <a:r>
              <a:rPr lang="en-US" sz="1800" b="1" dirty="0"/>
              <a:t>Brukerstyret for Konfeksjonmuseet I Isfjorden er tuftet på en eldre forening tilknyttet Konfeksjonsmuseet. I 2004 ble den formelt inkludert som samarbeidende forening med Romsdalsmuseet. </a:t>
            </a:r>
          </a:p>
          <a:p>
            <a:pPr marL="0" indent="0"/>
            <a:r>
              <a:rPr lang="en-US" sz="1800" b="1" dirty="0"/>
              <a:t>Foreningen har 57 medlemmer.  </a:t>
            </a:r>
          </a:p>
          <a:p>
            <a:pPr marL="0" indent="0"/>
            <a:endParaRPr lang="en-US" dirty="0"/>
          </a:p>
        </p:txBody>
      </p:sp>
      <p:pic>
        <p:nvPicPr>
          <p:cNvPr id="7" name="Bilde 6" descr="Et bilde som inneholder klær, stoff&#10;&#10;Automatisk generert beskrivelse">
            <a:extLst>
              <a:ext uri="{FF2B5EF4-FFF2-40B4-BE49-F238E27FC236}">
                <a16:creationId xmlns:a16="http://schemas.microsoft.com/office/drawing/2014/main" id="{657F792D-BCF5-487E-B179-94BF98C60391}"/>
              </a:ext>
            </a:extLst>
          </p:cNvPr>
          <p:cNvPicPr>
            <a:picLocks noChangeAspect="1"/>
          </p:cNvPicPr>
          <p:nvPr/>
        </p:nvPicPr>
        <p:blipFill rotWithShape="1">
          <a:blip r:embed="rId6">
            <a:extLst>
              <a:ext uri="{28A0092B-C50C-407E-A947-70E740481C1C}">
                <a14:useLocalDpi xmlns:a14="http://schemas.microsoft.com/office/drawing/2010/main" val="0"/>
              </a:ext>
            </a:extLst>
          </a:blip>
          <a:srcRect l="7447" r="9813" b="-4"/>
          <a:stretch/>
        </p:blipFill>
        <p:spPr>
          <a:xfrm>
            <a:off x="3" y="5138928"/>
            <a:ext cx="2528547" cy="1719072"/>
          </a:xfrm>
          <a:prstGeom prst="rect">
            <a:avLst/>
          </a:prstGeom>
          <a:effectLst>
            <a:innerShdw blurRad="57150" dist="38100" dir="14460000">
              <a:prstClr val="black">
                <a:alpha val="70000"/>
              </a:prstClr>
            </a:innerShdw>
          </a:effectLst>
        </p:spPr>
      </p:pic>
      <p:grpSp>
        <p:nvGrpSpPr>
          <p:cNvPr id="31" name="Group 30">
            <a:extLst>
              <a:ext uri="{FF2B5EF4-FFF2-40B4-BE49-F238E27FC236}">
                <a16:creationId xmlns:a16="http://schemas.microsoft.com/office/drawing/2014/main" id="{A775902B-8387-4BA6-BFD3-6A08B6CD42D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905229" y="2963333"/>
            <a:ext cx="2236395" cy="3208867"/>
            <a:chOff x="9206969" y="2963333"/>
            <a:chExt cx="2981858" cy="3208867"/>
          </a:xfrm>
        </p:grpSpPr>
        <p:cxnSp>
          <p:nvCxnSpPr>
            <p:cNvPr id="32" name="Straight Connector 31">
              <a:extLst>
                <a:ext uri="{FF2B5EF4-FFF2-40B4-BE49-F238E27FC236}">
                  <a16:creationId xmlns:a16="http://schemas.microsoft.com/office/drawing/2014/main" id="{12C89096-EED3-4C91-97CB-F1F82347762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3" name="Straight Connector 32">
              <a:extLst>
                <a:ext uri="{FF2B5EF4-FFF2-40B4-BE49-F238E27FC236}">
                  <a16:creationId xmlns:a16="http://schemas.microsoft.com/office/drawing/2014/main" id="{CC70D057-465F-4E84-AB9D-589580BB132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4" name="Straight Connector 33">
              <a:extLst>
                <a:ext uri="{FF2B5EF4-FFF2-40B4-BE49-F238E27FC236}">
                  <a16:creationId xmlns:a16="http://schemas.microsoft.com/office/drawing/2014/main" id="{D9CB38C2-5682-4254-87A3-B2A3263C6FA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5" name="Straight Connector 34">
              <a:extLst>
                <a:ext uri="{FF2B5EF4-FFF2-40B4-BE49-F238E27FC236}">
                  <a16:creationId xmlns:a16="http://schemas.microsoft.com/office/drawing/2014/main" id="{A822FF10-1341-49A9-9726-F4822213626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6" name="Straight Connector 35">
              <a:extLst>
                <a:ext uri="{FF2B5EF4-FFF2-40B4-BE49-F238E27FC236}">
                  <a16:creationId xmlns:a16="http://schemas.microsoft.com/office/drawing/2014/main" id="{9825E54C-2FD1-4516-B5F0-9208412AA0D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41975011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grpSp>
        <p:nvGrpSpPr>
          <p:cNvPr id="21509" name="Group 71">
            <a:extLst>
              <a:ext uri="{FF2B5EF4-FFF2-40B4-BE49-F238E27FC236}">
                <a16:creationId xmlns:a16="http://schemas.microsoft.com/office/drawing/2014/main" id="{CF4E232B-E055-4E25-8E8F-25C78129985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905229" y="2963333"/>
            <a:ext cx="2236395" cy="3208867"/>
            <a:chOff x="9206969" y="2963333"/>
            <a:chExt cx="2981858" cy="3208867"/>
          </a:xfrm>
        </p:grpSpPr>
        <p:cxnSp>
          <p:nvCxnSpPr>
            <p:cNvPr id="73" name="Straight Connector 72">
              <a:extLst>
                <a:ext uri="{FF2B5EF4-FFF2-40B4-BE49-F238E27FC236}">
                  <a16:creationId xmlns:a16="http://schemas.microsoft.com/office/drawing/2014/main" id="{B26094DD-9B74-4317-8095-5A9F2D719E8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4" name="Straight Connector 73">
              <a:extLst>
                <a:ext uri="{FF2B5EF4-FFF2-40B4-BE49-F238E27FC236}">
                  <a16:creationId xmlns:a16="http://schemas.microsoft.com/office/drawing/2014/main" id="{ECE5EA3D-1202-4BF7-81E5-A244CE0D277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5" name="Straight Connector 74">
              <a:extLst>
                <a:ext uri="{FF2B5EF4-FFF2-40B4-BE49-F238E27FC236}">
                  <a16:creationId xmlns:a16="http://schemas.microsoft.com/office/drawing/2014/main" id="{EB2AA42A-BB47-40E5-A597-4FE72D6D158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6" name="Straight Connector 75">
              <a:extLst>
                <a:ext uri="{FF2B5EF4-FFF2-40B4-BE49-F238E27FC236}">
                  <a16:creationId xmlns:a16="http://schemas.microsoft.com/office/drawing/2014/main" id="{4B482B0F-111D-49E7-B98F-BB8E0CDF8F1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7" name="Straight Connector 76">
              <a:extLst>
                <a:ext uri="{FF2B5EF4-FFF2-40B4-BE49-F238E27FC236}">
                  <a16:creationId xmlns:a16="http://schemas.microsoft.com/office/drawing/2014/main" id="{79157DF3-ABBD-4673-84D1-B6352F55297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useBgFill="1">
        <p:nvSpPr>
          <p:cNvPr id="21510" name="Rectangle 78">
            <a:extLst>
              <a:ext uri="{FF2B5EF4-FFF2-40B4-BE49-F238E27FC236}">
                <a16:creationId xmlns:a16="http://schemas.microsoft.com/office/drawing/2014/main" id="{57F4CF6E-2EC0-4403-B369-7AD0F0C1F1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06" name="Rectangle 2">
            <a:extLst>
              <a:ext uri="{FF2B5EF4-FFF2-40B4-BE49-F238E27FC236}">
                <a16:creationId xmlns:a16="http://schemas.microsoft.com/office/drawing/2014/main" id="{0381AEDF-1612-4040-80FE-4788C05BD021}"/>
              </a:ext>
            </a:extLst>
          </p:cNvPr>
          <p:cNvSpPr>
            <a:spLocks noGrp="1" noChangeArrowheads="1"/>
          </p:cNvSpPr>
          <p:nvPr>
            <p:ph type="title"/>
          </p:nvPr>
        </p:nvSpPr>
        <p:spPr>
          <a:xfrm>
            <a:off x="4729352" y="4487332"/>
            <a:ext cx="2987485" cy="1507067"/>
          </a:xfrm>
        </p:spPr>
        <p:txBody>
          <a:bodyPr vert="horz" lIns="91440" tIns="45720" rIns="91440" bIns="45720" rtlCol="0" anchor="ctr">
            <a:normAutofit/>
          </a:bodyPr>
          <a:lstStyle/>
          <a:p>
            <a:r>
              <a:rPr lang="en-US" altLang="nb-NO" dirty="0"/>
              <a:t>Løvikremma på Gossen I</a:t>
            </a:r>
            <a:br>
              <a:rPr lang="en-US" altLang="nb-NO" dirty="0"/>
            </a:br>
            <a:r>
              <a:rPr lang="en-US" altLang="nb-NO" dirty="0"/>
              <a:t>aukra kommune</a:t>
            </a:r>
          </a:p>
        </p:txBody>
      </p:sp>
      <p:sp>
        <p:nvSpPr>
          <p:cNvPr id="21511" name="Snip Diagonal Corner Rectangle 20">
            <a:extLst>
              <a:ext uri="{FF2B5EF4-FFF2-40B4-BE49-F238E27FC236}">
                <a16:creationId xmlns:a16="http://schemas.microsoft.com/office/drawing/2014/main" id="{EF4E916A-5917-4DFE-A6E3-AD8FDD57E8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82" y="-2"/>
            <a:ext cx="4572000" cy="6858000"/>
          </a:xfrm>
          <a:prstGeom prst="snip2DiagRect">
            <a:avLst>
              <a:gd name="adj1" fmla="val 0"/>
              <a:gd name="adj2" fmla="val 0"/>
            </a:avLst>
          </a:pr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lassholder for bilde 3" descr="Et bilde som inneholder utendørs, himmel, gress, bygning&#10;&#10;Automatisk generert beskrivelse">
            <a:extLst>
              <a:ext uri="{FF2B5EF4-FFF2-40B4-BE49-F238E27FC236}">
                <a16:creationId xmlns:a16="http://schemas.microsoft.com/office/drawing/2014/main" id="{2F717CAB-5F0F-4EC6-B30E-3B2D82B0DAA5}"/>
              </a:ext>
            </a:extLst>
          </p:cNvPr>
          <p:cNvPicPr>
            <a:picLocks noGrp="1" noChangeAspect="1"/>
          </p:cNvPicPr>
          <p:nvPr>
            <p:ph type="pic" idx="13"/>
          </p:nvPr>
        </p:nvPicPr>
        <p:blipFill rotWithShape="1">
          <a:blip r:embed="rId3">
            <a:extLst>
              <a:ext uri="{28A0092B-C50C-407E-A947-70E740481C1C}">
                <a14:useLocalDpi xmlns:a14="http://schemas.microsoft.com/office/drawing/2010/main" val="0"/>
              </a:ext>
            </a:extLst>
          </a:blip>
          <a:srcRect r="19388" b="2"/>
          <a:stretch/>
        </p:blipFill>
        <p:spPr>
          <a:xfrm>
            <a:off x="20" y="10"/>
            <a:ext cx="2811759" cy="2624657"/>
          </a:xfrm>
          <a:prstGeom prst="rect">
            <a:avLst/>
          </a:prstGeom>
        </p:spPr>
      </p:pic>
      <p:pic>
        <p:nvPicPr>
          <p:cNvPr id="8" name="Bilde 7" descr="Et bilde som inneholder gress, utendørs, bygning, himmel&#10;&#10;Automatisk generert beskrivelse">
            <a:extLst>
              <a:ext uri="{FF2B5EF4-FFF2-40B4-BE49-F238E27FC236}">
                <a16:creationId xmlns:a16="http://schemas.microsoft.com/office/drawing/2014/main" id="{DA5CE13F-6C59-4488-AC39-54EB7D0E1BCB}"/>
              </a:ext>
            </a:extLst>
          </p:cNvPr>
          <p:cNvPicPr>
            <a:picLocks noChangeAspect="1"/>
          </p:cNvPicPr>
          <p:nvPr/>
        </p:nvPicPr>
        <p:blipFill rotWithShape="1">
          <a:blip r:embed="rId4">
            <a:extLst>
              <a:ext uri="{28A0092B-C50C-407E-A947-70E740481C1C}">
                <a14:useLocalDpi xmlns:a14="http://schemas.microsoft.com/office/drawing/2010/main" val="0"/>
              </a:ext>
            </a:extLst>
          </a:blip>
          <a:srcRect l="32549" r="17058" b="2"/>
          <a:stretch/>
        </p:blipFill>
        <p:spPr>
          <a:xfrm>
            <a:off x="2811780" y="10"/>
            <a:ext cx="1757736" cy="2624657"/>
          </a:xfrm>
          <a:prstGeom prst="rect">
            <a:avLst/>
          </a:prstGeom>
        </p:spPr>
      </p:pic>
      <p:cxnSp>
        <p:nvCxnSpPr>
          <p:cNvPr id="21512" name="Straight Connector 82">
            <a:extLst>
              <a:ext uri="{FF2B5EF4-FFF2-40B4-BE49-F238E27FC236}">
                <a16:creationId xmlns:a16="http://schemas.microsoft.com/office/drawing/2014/main" id="{7A92E625-3A0E-40B5-92CC-C5DE1D2C422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811779" y="0"/>
            <a:ext cx="0" cy="2624667"/>
          </a:xfrm>
          <a:prstGeom prst="line">
            <a:avLst/>
          </a:prstGeom>
          <a:ln w="28575" cap="sq">
            <a:solidFill>
              <a:srgbClr val="FFFFFF"/>
            </a:solidFill>
            <a:miter lim="800000"/>
          </a:ln>
        </p:spPr>
        <p:style>
          <a:lnRef idx="1">
            <a:schemeClr val="accent1"/>
          </a:lnRef>
          <a:fillRef idx="0">
            <a:schemeClr val="accent1"/>
          </a:fillRef>
          <a:effectRef idx="0">
            <a:schemeClr val="accent1"/>
          </a:effectRef>
          <a:fontRef idx="minor">
            <a:schemeClr val="tx1"/>
          </a:fontRef>
        </p:style>
      </p:cxnSp>
      <p:pic>
        <p:nvPicPr>
          <p:cNvPr id="6" name="Bilde 5" descr="Et bilde som inneholder kopp, kaffe, bord, mat&#10;&#10;Automatisk generert beskrivelse">
            <a:extLst>
              <a:ext uri="{FF2B5EF4-FFF2-40B4-BE49-F238E27FC236}">
                <a16:creationId xmlns:a16="http://schemas.microsoft.com/office/drawing/2014/main" id="{556D327E-72C3-4035-A95B-3BF86CB378D8}"/>
              </a:ext>
            </a:extLst>
          </p:cNvPr>
          <p:cNvPicPr>
            <a:picLocks noChangeAspect="1"/>
          </p:cNvPicPr>
          <p:nvPr/>
        </p:nvPicPr>
        <p:blipFill rotWithShape="1">
          <a:blip r:embed="rId5">
            <a:extLst>
              <a:ext uri="{28A0092B-C50C-407E-A947-70E740481C1C}">
                <a14:useLocalDpi xmlns:a14="http://schemas.microsoft.com/office/drawing/2010/main" val="0"/>
              </a:ext>
            </a:extLst>
          </a:blip>
          <a:srcRect l="7767" r="50943" b="4"/>
          <a:stretch/>
        </p:blipFill>
        <p:spPr>
          <a:xfrm>
            <a:off x="20" y="2653748"/>
            <a:ext cx="1735982" cy="4204250"/>
          </a:xfrm>
          <a:prstGeom prst="rect">
            <a:avLst/>
          </a:prstGeom>
        </p:spPr>
      </p:pic>
      <p:pic>
        <p:nvPicPr>
          <p:cNvPr id="10" name="Bilde 9" descr="Et bilde som inneholder vindu, innendørs, gulv, rom&#10;&#10;Automatisk generert beskrivelse">
            <a:extLst>
              <a:ext uri="{FF2B5EF4-FFF2-40B4-BE49-F238E27FC236}">
                <a16:creationId xmlns:a16="http://schemas.microsoft.com/office/drawing/2014/main" id="{703CE286-0A7E-4738-9483-42CDD3851BF5}"/>
              </a:ext>
            </a:extLst>
          </p:cNvPr>
          <p:cNvPicPr>
            <a:picLocks noChangeAspect="1"/>
          </p:cNvPicPr>
          <p:nvPr/>
        </p:nvPicPr>
        <p:blipFill rotWithShape="1">
          <a:blip r:embed="rId6">
            <a:extLst>
              <a:ext uri="{28A0092B-C50C-407E-A947-70E740481C1C}">
                <a14:useLocalDpi xmlns:a14="http://schemas.microsoft.com/office/drawing/2010/main" val="0"/>
              </a:ext>
            </a:extLst>
          </a:blip>
          <a:srcRect l="41332" r="13642" b="-1"/>
          <a:stretch/>
        </p:blipFill>
        <p:spPr>
          <a:xfrm>
            <a:off x="1745937" y="2653748"/>
            <a:ext cx="2825509" cy="4204420"/>
          </a:xfrm>
          <a:prstGeom prst="rect">
            <a:avLst/>
          </a:prstGeom>
        </p:spPr>
      </p:pic>
      <p:cxnSp>
        <p:nvCxnSpPr>
          <p:cNvPr id="21513" name="Straight Connector 84">
            <a:extLst>
              <a:ext uri="{FF2B5EF4-FFF2-40B4-BE49-F238E27FC236}">
                <a16:creationId xmlns:a16="http://schemas.microsoft.com/office/drawing/2014/main" id="{90C0CD79-9F43-4D5A-AFDF-AAD77A1CE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745937" y="2651760"/>
            <a:ext cx="0" cy="4206240"/>
          </a:xfrm>
          <a:prstGeom prst="line">
            <a:avLst/>
          </a:prstGeom>
          <a:ln w="28575" cap="sq">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1514" name="Straight Connector 86">
            <a:extLst>
              <a:ext uri="{FF2B5EF4-FFF2-40B4-BE49-F238E27FC236}">
                <a16:creationId xmlns:a16="http://schemas.microsoft.com/office/drawing/2014/main" id="{897E42BA-0B2D-4B1F-BF0B-D3D825D09C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66008" y="0"/>
            <a:ext cx="0" cy="6858000"/>
          </a:xfrm>
          <a:prstGeom prst="line">
            <a:avLst/>
          </a:prstGeom>
          <a:ln w="28575" cap="sq">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1515" name="Straight Connector 88">
            <a:extLst>
              <a:ext uri="{FF2B5EF4-FFF2-40B4-BE49-F238E27FC236}">
                <a16:creationId xmlns:a16="http://schemas.microsoft.com/office/drawing/2014/main" id="{FC8BFDC9-472B-4E97-8C95-31E577B8CDF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60570" y="0"/>
            <a:ext cx="0" cy="6858000"/>
          </a:xfrm>
          <a:prstGeom prst="line">
            <a:avLst/>
          </a:prstGeom>
          <a:ln w="28575" cap="sq">
            <a:solidFill>
              <a:srgbClr val="FFFFFF"/>
            </a:solidFill>
            <a:miter lim="800000"/>
          </a:ln>
        </p:spPr>
        <p:style>
          <a:lnRef idx="1">
            <a:schemeClr val="accent1"/>
          </a:lnRef>
          <a:fillRef idx="0">
            <a:schemeClr val="accent1"/>
          </a:fillRef>
          <a:effectRef idx="0">
            <a:schemeClr val="accent1"/>
          </a:effectRef>
          <a:fontRef idx="minor">
            <a:schemeClr val="tx1"/>
          </a:fontRef>
        </p:style>
      </p:cxnSp>
      <p:sp>
        <p:nvSpPr>
          <p:cNvPr id="21507" name="Rectangle 3">
            <a:extLst>
              <a:ext uri="{FF2B5EF4-FFF2-40B4-BE49-F238E27FC236}">
                <a16:creationId xmlns:a16="http://schemas.microsoft.com/office/drawing/2014/main" id="{1D978933-5E35-4511-905D-7596D0F963FF}"/>
              </a:ext>
            </a:extLst>
          </p:cNvPr>
          <p:cNvSpPr>
            <a:spLocks noGrp="1" noChangeArrowheads="1"/>
          </p:cNvSpPr>
          <p:nvPr>
            <p:ph type="body" sz="half" idx="2"/>
          </p:nvPr>
        </p:nvSpPr>
        <p:spPr>
          <a:xfrm>
            <a:off x="4729352" y="685800"/>
            <a:ext cx="3457386" cy="3615267"/>
          </a:xfrm>
        </p:spPr>
        <p:txBody>
          <a:bodyPr vert="horz" lIns="91440" tIns="45720" rIns="91440" bIns="45720" rtlCol="0" anchor="ctr">
            <a:normAutofit fontScale="85000" lnSpcReduction="20000"/>
          </a:bodyPr>
          <a:lstStyle/>
          <a:p>
            <a:r>
              <a:rPr lang="en-US" altLang="nb-NO" sz="1500" b="1" dirty="0"/>
              <a:t>Kystgården Løvikremma på Gossen, ble gitt som gave i 1987 og ble dermed en avdeling. Våningshus fra 1860, stabbur, torvesjå og driftsbygning. Livberginga har vært jordbruk og fiske. </a:t>
            </a:r>
          </a:p>
          <a:p>
            <a:r>
              <a:rPr lang="en-US" altLang="nb-NO" sz="1500" b="1" dirty="0"/>
              <a:t>Drift: et hyggelig vertskap, enestående dugnad blant frivillige og pensjonister om sommeren samt en  stedsansvarlig. </a:t>
            </a:r>
          </a:p>
          <a:p>
            <a:r>
              <a:rPr lang="en-US" altLang="nb-NO" sz="1500" b="1" dirty="0"/>
              <a:t>Samarbeidet mellom Romsdalsmuseets fast ansatte og de frivillige, avklares I faste samrådingsmøter.</a:t>
            </a:r>
          </a:p>
          <a:p>
            <a:r>
              <a:rPr lang="en-US" altLang="nb-NO" sz="1500" b="1" dirty="0"/>
              <a:t>Løvikremma har ikke et definert vennelag – men en fast gjeng av frivillige som bidrar til driften gjennom sommeren. De tar vakter gjennom hele sesongen og er til stor hjelp for vår stedsansvarlige fra museet. Oppgavene er først og fremst matlaging, samt renhold og rydding</a:t>
            </a:r>
            <a:r>
              <a:rPr lang="en-US" altLang="nb-NO" sz="1400" dirty="0"/>
              <a:t>	</a:t>
            </a:r>
          </a:p>
        </p:txBody>
      </p:sp>
      <p:grpSp>
        <p:nvGrpSpPr>
          <p:cNvPr id="21516" name="Group 90">
            <a:extLst>
              <a:ext uri="{FF2B5EF4-FFF2-40B4-BE49-F238E27FC236}">
                <a16:creationId xmlns:a16="http://schemas.microsoft.com/office/drawing/2014/main" id="{13FEE61F-5828-4744-8C38-2C88485C4F9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719218" y="2963333"/>
            <a:ext cx="1422401" cy="2218267"/>
            <a:chOff x="10292292" y="2963333"/>
            <a:chExt cx="1896535" cy="2218267"/>
          </a:xfrm>
        </p:grpSpPr>
        <p:cxnSp>
          <p:nvCxnSpPr>
            <p:cNvPr id="92" name="Straight Connector 91">
              <a:extLst>
                <a:ext uri="{FF2B5EF4-FFF2-40B4-BE49-F238E27FC236}">
                  <a16:creationId xmlns:a16="http://schemas.microsoft.com/office/drawing/2014/main" id="{EB296249-B253-45C8-A4C3-4F494F25109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3" name="Straight Connector 92">
              <a:extLst>
                <a:ext uri="{FF2B5EF4-FFF2-40B4-BE49-F238E27FC236}">
                  <a16:creationId xmlns:a16="http://schemas.microsoft.com/office/drawing/2014/main" id="{57BD1E6D-0AED-4C51-A020-EA62568C7AC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699485" y="3190344"/>
              <a:ext cx="1489342" cy="1489341"/>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4" name="Straight Connector 93">
              <a:extLst>
                <a:ext uri="{FF2B5EF4-FFF2-40B4-BE49-F238E27FC236}">
                  <a16:creationId xmlns:a16="http://schemas.microsoft.com/office/drawing/2014/main" id="{731D0C1A-3AAD-4866-9338-40AB8A0B0DD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5" name="Straight Connector 94">
              <a:extLst>
                <a:ext uri="{FF2B5EF4-FFF2-40B4-BE49-F238E27FC236}">
                  <a16:creationId xmlns:a16="http://schemas.microsoft.com/office/drawing/2014/main" id="{D31596BB-83B5-4705-93F1-4FBF08C4648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6" name="Straight Connector 95">
              <a:extLst>
                <a:ext uri="{FF2B5EF4-FFF2-40B4-BE49-F238E27FC236}">
                  <a16:creationId xmlns:a16="http://schemas.microsoft.com/office/drawing/2014/main" id="{1B4491E4-B86A-49E8-8E73-453CFC4BCC0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C37D5307-54BE-48D9-9DD1-2121F8627C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698" name="Tittel 1">
            <a:extLst>
              <a:ext uri="{FF2B5EF4-FFF2-40B4-BE49-F238E27FC236}">
                <a16:creationId xmlns:a16="http://schemas.microsoft.com/office/drawing/2014/main" id="{877CEFFC-E2E9-4458-8EB7-5A0C873E1839}"/>
              </a:ext>
            </a:extLst>
          </p:cNvPr>
          <p:cNvSpPr>
            <a:spLocks noGrp="1" noChangeArrowheads="1"/>
          </p:cNvSpPr>
          <p:nvPr>
            <p:ph type="title"/>
          </p:nvPr>
        </p:nvSpPr>
        <p:spPr>
          <a:xfrm>
            <a:off x="4729352" y="4487332"/>
            <a:ext cx="2987485" cy="1507067"/>
          </a:xfrm>
        </p:spPr>
        <p:txBody>
          <a:bodyPr>
            <a:normAutofit/>
          </a:bodyPr>
          <a:lstStyle/>
          <a:p>
            <a:pPr eaLnBrk="1" hangingPunct="1"/>
            <a:r>
              <a:rPr lang="nb-NO" altLang="nb-NO" sz="2800"/>
              <a:t>Steffågarden på Ona-Husøy</a:t>
            </a:r>
          </a:p>
        </p:txBody>
      </p:sp>
      <p:sp>
        <p:nvSpPr>
          <p:cNvPr id="74" name="Snip Diagonal Corner Rectangle 20">
            <a:extLst>
              <a:ext uri="{FF2B5EF4-FFF2-40B4-BE49-F238E27FC236}">
                <a16:creationId xmlns:a16="http://schemas.microsoft.com/office/drawing/2014/main" id="{6F7A5D95-7884-4FA5-BB31-B87BDA0786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82" y="-2"/>
            <a:ext cx="4572000" cy="6858000"/>
          </a:xfrm>
          <a:prstGeom prst="snip2DiagRect">
            <a:avLst>
              <a:gd name="adj1" fmla="val 0"/>
              <a:gd name="adj2" fmla="val 0"/>
            </a:avLst>
          </a:pr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Bilde 6" descr="Et bilde som inneholder gress, utendørs, bygning, hus&#10;&#10;Automatisk generert beskrivelse">
            <a:extLst>
              <a:ext uri="{FF2B5EF4-FFF2-40B4-BE49-F238E27FC236}">
                <a16:creationId xmlns:a16="http://schemas.microsoft.com/office/drawing/2014/main" id="{4D690FA3-6BC4-4BBB-B62E-E71C1D10103F}"/>
              </a:ext>
            </a:extLst>
          </p:cNvPr>
          <p:cNvPicPr>
            <a:picLocks noChangeAspect="1"/>
          </p:cNvPicPr>
          <p:nvPr/>
        </p:nvPicPr>
        <p:blipFill rotWithShape="1">
          <a:blip r:embed="rId3">
            <a:extLst>
              <a:ext uri="{28A0092B-C50C-407E-A947-70E740481C1C}">
                <a14:useLocalDpi xmlns:a14="http://schemas.microsoft.com/office/drawing/2010/main" val="0"/>
              </a:ext>
            </a:extLst>
          </a:blip>
          <a:srcRect l="19000" r="26168" b="2"/>
          <a:stretch/>
        </p:blipFill>
        <p:spPr>
          <a:xfrm>
            <a:off x="20" y="-4"/>
            <a:ext cx="2806321" cy="3429004"/>
          </a:xfrm>
          <a:prstGeom prst="rect">
            <a:avLst/>
          </a:prstGeom>
        </p:spPr>
      </p:pic>
      <p:pic>
        <p:nvPicPr>
          <p:cNvPr id="5" name="Bilde 4" descr="Et bilde som inneholder himmel, utendørs, vann, natur&#10;&#10;Automatisk generert beskrivelse">
            <a:extLst>
              <a:ext uri="{FF2B5EF4-FFF2-40B4-BE49-F238E27FC236}">
                <a16:creationId xmlns:a16="http://schemas.microsoft.com/office/drawing/2014/main" id="{73F64BB3-5383-486B-8C98-FEB4EEF7BF04}"/>
              </a:ext>
            </a:extLst>
          </p:cNvPr>
          <p:cNvPicPr>
            <a:picLocks noChangeAspect="1"/>
          </p:cNvPicPr>
          <p:nvPr/>
        </p:nvPicPr>
        <p:blipFill rotWithShape="1">
          <a:blip r:embed="rId4">
            <a:extLst>
              <a:ext uri="{28A0092B-C50C-407E-A947-70E740481C1C}">
                <a14:useLocalDpi xmlns:a14="http://schemas.microsoft.com/office/drawing/2010/main" val="0"/>
              </a:ext>
            </a:extLst>
          </a:blip>
          <a:srcRect l="19633" r="34038" b="3"/>
          <a:stretch/>
        </p:blipFill>
        <p:spPr>
          <a:xfrm>
            <a:off x="1763412" y="3429001"/>
            <a:ext cx="2811780" cy="3429000"/>
          </a:xfrm>
          <a:prstGeom prst="rect">
            <a:avLst/>
          </a:prstGeom>
        </p:spPr>
      </p:pic>
      <p:pic>
        <p:nvPicPr>
          <p:cNvPr id="3" name="Bilde 2" descr="Et bilde som inneholder bygning, utendørs, person, gress&#10;&#10;Automatisk generert beskrivelse">
            <a:extLst>
              <a:ext uri="{FF2B5EF4-FFF2-40B4-BE49-F238E27FC236}">
                <a16:creationId xmlns:a16="http://schemas.microsoft.com/office/drawing/2014/main" id="{30214D6B-2AD4-4F98-850E-B0C98EDF1827}"/>
              </a:ext>
            </a:extLst>
          </p:cNvPr>
          <p:cNvPicPr>
            <a:picLocks noChangeAspect="1"/>
          </p:cNvPicPr>
          <p:nvPr/>
        </p:nvPicPr>
        <p:blipFill rotWithShape="1">
          <a:blip r:embed="rId5">
            <a:extLst>
              <a:ext uri="{28A0092B-C50C-407E-A947-70E740481C1C}">
                <a14:useLocalDpi xmlns:a14="http://schemas.microsoft.com/office/drawing/2010/main" val="0"/>
              </a:ext>
            </a:extLst>
          </a:blip>
          <a:srcRect l="20496" r="11802" b="2"/>
          <a:stretch/>
        </p:blipFill>
        <p:spPr>
          <a:xfrm>
            <a:off x="8838" y="3407681"/>
            <a:ext cx="1757839" cy="3450317"/>
          </a:xfrm>
          <a:prstGeom prst="rect">
            <a:avLst/>
          </a:prstGeom>
        </p:spPr>
      </p:pic>
      <p:cxnSp>
        <p:nvCxnSpPr>
          <p:cNvPr id="76" name="Straight Connector 75">
            <a:extLst>
              <a:ext uri="{FF2B5EF4-FFF2-40B4-BE49-F238E27FC236}">
                <a16:creationId xmlns:a16="http://schemas.microsoft.com/office/drawing/2014/main" id="{73EB6874-31E4-478A-8820-7B4145ED08A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766677" y="3429000"/>
            <a:ext cx="0" cy="3429000"/>
          </a:xfrm>
          <a:prstGeom prst="line">
            <a:avLst/>
          </a:prstGeom>
          <a:ln w="28575" cap="sq">
            <a:solidFill>
              <a:srgbClr val="FFFFFF"/>
            </a:solidFill>
            <a:miter lim="800000"/>
          </a:ln>
        </p:spPr>
        <p:style>
          <a:lnRef idx="1">
            <a:schemeClr val="accent1"/>
          </a:lnRef>
          <a:fillRef idx="0">
            <a:schemeClr val="accent1"/>
          </a:fillRef>
          <a:effectRef idx="0">
            <a:schemeClr val="accent1"/>
          </a:effectRef>
          <a:fontRef idx="minor">
            <a:schemeClr val="tx1"/>
          </a:fontRef>
        </p:style>
      </p:cxnSp>
      <p:pic>
        <p:nvPicPr>
          <p:cNvPr id="9" name="Bilde 8" descr="Et bilde som inneholder innendørs, rom, stol, gulv&#10;&#10;Automatisk generert beskrivelse">
            <a:extLst>
              <a:ext uri="{FF2B5EF4-FFF2-40B4-BE49-F238E27FC236}">
                <a16:creationId xmlns:a16="http://schemas.microsoft.com/office/drawing/2014/main" id="{627886E9-19E2-467E-B673-8ECF8634A9B6}"/>
              </a:ext>
            </a:extLst>
          </p:cNvPr>
          <p:cNvPicPr>
            <a:picLocks noChangeAspect="1"/>
          </p:cNvPicPr>
          <p:nvPr/>
        </p:nvPicPr>
        <p:blipFill rotWithShape="1">
          <a:blip r:embed="rId6">
            <a:extLst>
              <a:ext uri="{28A0092B-C50C-407E-A947-70E740481C1C}">
                <a14:useLocalDpi xmlns:a14="http://schemas.microsoft.com/office/drawing/2010/main" val="0"/>
              </a:ext>
            </a:extLst>
          </a:blip>
          <a:srcRect l="12355" r="11376" b="3"/>
          <a:stretch/>
        </p:blipFill>
        <p:spPr>
          <a:xfrm>
            <a:off x="2817353" y="1"/>
            <a:ext cx="1757839" cy="3439886"/>
          </a:xfrm>
          <a:prstGeom prst="rect">
            <a:avLst/>
          </a:prstGeom>
        </p:spPr>
      </p:pic>
      <p:cxnSp>
        <p:nvCxnSpPr>
          <p:cNvPr id="78" name="Straight Connector 77">
            <a:extLst>
              <a:ext uri="{FF2B5EF4-FFF2-40B4-BE49-F238E27FC236}">
                <a16:creationId xmlns:a16="http://schemas.microsoft.com/office/drawing/2014/main" id="{C4D40211-58E6-4292-B63E-858E074D71A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rot="5400000">
            <a:off x="2280285" y="1148715"/>
            <a:ext cx="0" cy="4560570"/>
          </a:xfrm>
          <a:prstGeom prst="line">
            <a:avLst/>
          </a:prstGeom>
          <a:ln w="28575" cap="sq">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C2CA559F-68AB-4320-BE1A-E9A444492FB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809533" y="0"/>
            <a:ext cx="0" cy="3429000"/>
          </a:xfrm>
          <a:prstGeom prst="line">
            <a:avLst/>
          </a:prstGeom>
          <a:ln w="28575" cap="sq">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D83FAEDC-F34F-488C-B209-2CCF958CF6B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66008" y="0"/>
            <a:ext cx="0" cy="6858000"/>
          </a:xfrm>
          <a:prstGeom prst="line">
            <a:avLst/>
          </a:prstGeom>
          <a:ln w="28575" cap="sq">
            <a:solidFill>
              <a:srgbClr val="FFFFFF"/>
            </a:solidFill>
            <a:miter lim="800000"/>
          </a:ln>
        </p:spPr>
        <p:style>
          <a:lnRef idx="1">
            <a:schemeClr val="accent1"/>
          </a:lnRef>
          <a:fillRef idx="0">
            <a:schemeClr val="accent1"/>
          </a:fillRef>
          <a:effectRef idx="0">
            <a:schemeClr val="accent1"/>
          </a:effectRef>
          <a:fontRef idx="minor">
            <a:schemeClr val="tx1"/>
          </a:fontRef>
        </p:style>
      </p:cxnSp>
      <p:sp>
        <p:nvSpPr>
          <p:cNvPr id="29699" name="Plassholder for innhold 2">
            <a:extLst>
              <a:ext uri="{FF2B5EF4-FFF2-40B4-BE49-F238E27FC236}">
                <a16:creationId xmlns:a16="http://schemas.microsoft.com/office/drawing/2014/main" id="{B55E2682-2094-46E4-B01E-9576D2905E0F}"/>
              </a:ext>
            </a:extLst>
          </p:cNvPr>
          <p:cNvSpPr>
            <a:spLocks noGrp="1" noChangeArrowheads="1"/>
          </p:cNvSpPr>
          <p:nvPr>
            <p:ph idx="1"/>
          </p:nvPr>
        </p:nvSpPr>
        <p:spPr>
          <a:xfrm>
            <a:off x="4729352" y="332656"/>
            <a:ext cx="4019112" cy="3968411"/>
          </a:xfrm>
        </p:spPr>
        <p:txBody>
          <a:bodyPr>
            <a:normAutofit lnSpcReduction="10000"/>
          </a:bodyPr>
          <a:lstStyle/>
          <a:p>
            <a:pPr marL="0" indent="0" eaLnBrk="1" hangingPunct="1">
              <a:lnSpc>
                <a:spcPct val="90000"/>
              </a:lnSpc>
              <a:buFontTx/>
              <a:buNone/>
            </a:pPr>
            <a:r>
              <a:rPr lang="nb-NO" altLang="nb-NO" sz="1400" b="1" dirty="0"/>
              <a:t>Steffågarden  er museets nyeste avdeling/tilvekst – fra 2012.</a:t>
            </a:r>
          </a:p>
          <a:p>
            <a:pPr marL="0" indent="0" eaLnBrk="1" hangingPunct="1">
              <a:lnSpc>
                <a:spcPct val="90000"/>
              </a:lnSpc>
              <a:buFontTx/>
              <a:buNone/>
            </a:pPr>
            <a:r>
              <a:rPr lang="nb-NO" altLang="nb-NO" sz="1400" b="1" dirty="0"/>
              <a:t>Den ligg ytterst på Romsdalskysten, i fiskeværet Ona-Husøy. </a:t>
            </a:r>
          </a:p>
          <a:p>
            <a:pPr marL="0" indent="0" eaLnBrk="1" hangingPunct="1">
              <a:lnSpc>
                <a:spcPct val="90000"/>
              </a:lnSpc>
              <a:buFontTx/>
              <a:buNone/>
            </a:pPr>
            <a:r>
              <a:rPr lang="nb-NO" altLang="nb-NO" sz="1400" b="1" dirty="0"/>
              <a:t>Huset tilhørte en fiskerfamilie og eldste delen er fra 1700-tallet. Kulturminnet representerer et viktig tillegg til museets samlinger både faglig og geografisk.</a:t>
            </a:r>
          </a:p>
          <a:p>
            <a:pPr marL="0" indent="0" eaLnBrk="1" hangingPunct="1">
              <a:lnSpc>
                <a:spcPct val="90000"/>
              </a:lnSpc>
              <a:buFontTx/>
              <a:buNone/>
            </a:pPr>
            <a:r>
              <a:rPr lang="nb-NO" altLang="nb-NO" sz="1400" b="1" dirty="0"/>
              <a:t>Sommeråpent, med 2-3 publikums-arrangement. </a:t>
            </a:r>
          </a:p>
          <a:p>
            <a:pPr marL="0" indent="0" eaLnBrk="1" hangingPunct="1">
              <a:lnSpc>
                <a:spcPct val="90000"/>
              </a:lnSpc>
              <a:buFontTx/>
              <a:buNone/>
            </a:pPr>
            <a:endParaRPr lang="nb-NO" altLang="nb-NO" sz="1400" b="1" dirty="0"/>
          </a:p>
          <a:p>
            <a:pPr marL="0" indent="0" eaLnBrk="1" hangingPunct="1">
              <a:lnSpc>
                <a:spcPct val="90000"/>
              </a:lnSpc>
              <a:buFontTx/>
              <a:buNone/>
            </a:pPr>
            <a:r>
              <a:rPr lang="nb-NO" altLang="nb-NO" sz="1400" b="1" dirty="0"/>
              <a:t>Eget lokalt brukerstyre, Steffågardens venner, var etablert lenge før garden ble en avdeling i Romsdalsmuseet. </a:t>
            </a:r>
          </a:p>
          <a:p>
            <a:pPr marL="0" indent="0" eaLnBrk="1" hangingPunct="1">
              <a:lnSpc>
                <a:spcPct val="90000"/>
              </a:lnSpc>
              <a:buFontTx/>
              <a:buNone/>
            </a:pPr>
            <a:r>
              <a:rPr lang="nb-NO" altLang="nb-NO" sz="1400" b="1" dirty="0"/>
              <a:t>Vennelaget, som har fortsatt i samarbeide med museet, har i dag ca 80 medlemmer og gjennomfører dugnader og aktiviteter ved garden gjennom sommeren.  </a:t>
            </a:r>
          </a:p>
          <a:p>
            <a:pPr marL="0" indent="0" eaLnBrk="1" hangingPunct="1">
              <a:lnSpc>
                <a:spcPct val="90000"/>
              </a:lnSpc>
              <a:buFontTx/>
              <a:buNone/>
            </a:pPr>
            <a:endParaRPr lang="nb-NO" altLang="nb-NO" sz="1200" dirty="0"/>
          </a:p>
        </p:txBody>
      </p:sp>
      <p:grpSp>
        <p:nvGrpSpPr>
          <p:cNvPr id="84" name="Group 83">
            <a:extLst>
              <a:ext uri="{FF2B5EF4-FFF2-40B4-BE49-F238E27FC236}">
                <a16:creationId xmlns:a16="http://schemas.microsoft.com/office/drawing/2014/main" id="{881A332C-B10D-4FF8-8F67-7B17EA64679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719218" y="2963333"/>
            <a:ext cx="1422401" cy="2218267"/>
            <a:chOff x="10292292" y="2963333"/>
            <a:chExt cx="1896535" cy="2218267"/>
          </a:xfrm>
        </p:grpSpPr>
        <p:cxnSp>
          <p:nvCxnSpPr>
            <p:cNvPr id="85" name="Straight Connector 84">
              <a:extLst>
                <a:ext uri="{FF2B5EF4-FFF2-40B4-BE49-F238E27FC236}">
                  <a16:creationId xmlns:a16="http://schemas.microsoft.com/office/drawing/2014/main" id="{AB2A937E-B357-4B4A-BFFE-2E39D81A9BC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6" name="Straight Connector 85">
              <a:extLst>
                <a:ext uri="{FF2B5EF4-FFF2-40B4-BE49-F238E27FC236}">
                  <a16:creationId xmlns:a16="http://schemas.microsoft.com/office/drawing/2014/main" id="{2BC26C5E-22FC-4003-AECB-9AB7C30222B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699485" y="3190344"/>
              <a:ext cx="1489342" cy="1489341"/>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7" name="Straight Connector 86">
              <a:extLst>
                <a:ext uri="{FF2B5EF4-FFF2-40B4-BE49-F238E27FC236}">
                  <a16:creationId xmlns:a16="http://schemas.microsoft.com/office/drawing/2014/main" id="{6E7E091E-55B1-4B41-A3CE-5715557CE9E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8" name="Straight Connector 87">
              <a:extLst>
                <a:ext uri="{FF2B5EF4-FFF2-40B4-BE49-F238E27FC236}">
                  <a16:creationId xmlns:a16="http://schemas.microsoft.com/office/drawing/2014/main" id="{4245ABCF-310F-47C7-9A6A-A8E9ED0A179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9" name="Straight Connector 88">
              <a:extLst>
                <a:ext uri="{FF2B5EF4-FFF2-40B4-BE49-F238E27FC236}">
                  <a16:creationId xmlns:a16="http://schemas.microsoft.com/office/drawing/2014/main" id="{0A21D76D-46AE-46D2-AD41-EBA9914B287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descr="Et bilde som inneholder bygning, snø, person, gulv&#10;&#10;Beskrivelse som er generert med høy visshet">
            <a:extLst>
              <a:ext uri="{FF2B5EF4-FFF2-40B4-BE49-F238E27FC236}">
                <a16:creationId xmlns:a16="http://schemas.microsoft.com/office/drawing/2014/main" id="{C81C29D7-7405-42D0-9310-648B4746078E}"/>
              </a:ext>
            </a:extLst>
          </p:cNvPr>
          <p:cNvPicPr>
            <a:picLocks noChangeAspect="1"/>
          </p:cNvPicPr>
          <p:nvPr/>
        </p:nvPicPr>
        <p:blipFill rotWithShape="1">
          <a:blip r:embed="rId3"/>
          <a:srcRect r="1" b="9748"/>
          <a:stretch/>
        </p:blipFill>
        <p:spPr>
          <a:xfrm rot="5400000">
            <a:off x="4830117" y="1687990"/>
            <a:ext cx="5142240" cy="3480760"/>
          </a:xfrm>
          <a:prstGeom prst="rect">
            <a:avLst/>
          </a:prstGeom>
          <a:ln>
            <a:noFill/>
          </a:ln>
          <a:effectLst/>
        </p:spPr>
      </p:pic>
      <p:sp>
        <p:nvSpPr>
          <p:cNvPr id="2" name="Tittel 1">
            <a:extLst>
              <a:ext uri="{FF2B5EF4-FFF2-40B4-BE49-F238E27FC236}">
                <a16:creationId xmlns:a16="http://schemas.microsoft.com/office/drawing/2014/main" id="{5534DA02-C69F-4614-AF2F-7604A6EB2F5B}"/>
              </a:ext>
            </a:extLst>
          </p:cNvPr>
          <p:cNvSpPr>
            <a:spLocks noGrp="1"/>
          </p:cNvSpPr>
          <p:nvPr>
            <p:ph type="title"/>
          </p:nvPr>
        </p:nvSpPr>
        <p:spPr>
          <a:xfrm>
            <a:off x="510241" y="1422171"/>
            <a:ext cx="5315664" cy="810704"/>
          </a:xfrm>
        </p:spPr>
        <p:txBody>
          <a:bodyPr>
            <a:normAutofit fontScale="90000"/>
          </a:bodyPr>
          <a:lstStyle/>
          <a:p>
            <a:r>
              <a:rPr lang="nb-NO" dirty="0"/>
              <a:t>Vanlige samarbeidsområder</a:t>
            </a:r>
            <a:br>
              <a:rPr lang="nb-NO" dirty="0"/>
            </a:br>
            <a:r>
              <a:rPr lang="nb-NO" dirty="0"/>
              <a:t>for de frivillige.</a:t>
            </a:r>
          </a:p>
        </p:txBody>
      </p:sp>
      <p:sp>
        <p:nvSpPr>
          <p:cNvPr id="3" name="Plassholder for innhold 2">
            <a:extLst>
              <a:ext uri="{FF2B5EF4-FFF2-40B4-BE49-F238E27FC236}">
                <a16:creationId xmlns:a16="http://schemas.microsoft.com/office/drawing/2014/main" id="{47A7CEB7-B530-4D32-9C6D-B16FC8232F1F}"/>
              </a:ext>
            </a:extLst>
          </p:cNvPr>
          <p:cNvSpPr>
            <a:spLocks noGrp="1"/>
          </p:cNvSpPr>
          <p:nvPr>
            <p:ph idx="1"/>
          </p:nvPr>
        </p:nvSpPr>
        <p:spPr>
          <a:xfrm>
            <a:off x="510241" y="2609905"/>
            <a:ext cx="4817408" cy="2699487"/>
          </a:xfrm>
        </p:spPr>
        <p:txBody>
          <a:bodyPr>
            <a:normAutofit/>
          </a:bodyPr>
          <a:lstStyle/>
          <a:p>
            <a:r>
              <a:rPr lang="nb-NO" sz="1500" b="1" dirty="0"/>
              <a:t>Formidling av kulturhistorie til liten og stor</a:t>
            </a:r>
          </a:p>
          <a:p>
            <a:r>
              <a:rPr lang="nb-NO" sz="1500" b="1" dirty="0"/>
              <a:t>Dugnad på områder, bygg og tekniske installasjoner</a:t>
            </a:r>
          </a:p>
          <a:p>
            <a:r>
              <a:rPr lang="nb-NO" sz="1500" b="1" dirty="0"/>
              <a:t>Arbeide knyttet til samlingene</a:t>
            </a:r>
          </a:p>
        </p:txBody>
      </p:sp>
    </p:spTree>
    <p:extLst>
      <p:ext uri="{BB962C8B-B14F-4D97-AF65-F5344CB8AC3E}">
        <p14:creationId xmlns:p14="http://schemas.microsoft.com/office/powerpoint/2010/main" val="33238542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cxnSp>
        <p:nvCxnSpPr>
          <p:cNvPr id="136" name="Straight Connector 135">
            <a:extLst>
              <a:ext uri="{FF2B5EF4-FFF2-40B4-BE49-F238E27FC236}">
                <a16:creationId xmlns:a16="http://schemas.microsoft.com/office/drawing/2014/main" id="{0433033B-6608-4598-95EC-1F277B3F2A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171009" y="8467"/>
            <a:ext cx="28575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8" name="Straight Connector 137">
            <a:extLst>
              <a:ext uri="{FF2B5EF4-FFF2-40B4-BE49-F238E27FC236}">
                <a16:creationId xmlns:a16="http://schemas.microsoft.com/office/drawing/2014/main" id="{623DBBEB-503F-4D37-A000-AB7C0701667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4581127" y="91545"/>
            <a:ext cx="4560491"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0" name="Straight Connector 139">
            <a:extLst>
              <a:ext uri="{FF2B5EF4-FFF2-40B4-BE49-F238E27FC236}">
                <a16:creationId xmlns:a16="http://schemas.microsoft.com/office/drawing/2014/main" id="{FB42D9A7-7F27-4A44-8870-50DF9DD50AD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426868" y="228600"/>
            <a:ext cx="371475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2" name="Straight Connector 141">
            <a:extLst>
              <a:ext uri="{FF2B5EF4-FFF2-40B4-BE49-F238E27FC236}">
                <a16:creationId xmlns:a16="http://schemas.microsoft.com/office/drawing/2014/main" id="{248EBF5F-1F59-46F8-B8E0-61E34DAF177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501877" y="32278"/>
            <a:ext cx="3639742"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4" name="Straight Connector 143">
            <a:extLst>
              <a:ext uri="{FF2B5EF4-FFF2-40B4-BE49-F238E27FC236}">
                <a16:creationId xmlns:a16="http://schemas.microsoft.com/office/drawing/2014/main" id="{B5844DC4-B581-485A-AB37-66E262622A8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884069" y="609601"/>
            <a:ext cx="325754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 useBgFill="1">
        <p:nvSpPr>
          <p:cNvPr id="146" name="Rectangle 145">
            <a:extLst>
              <a:ext uri="{FF2B5EF4-FFF2-40B4-BE49-F238E27FC236}">
                <a16:creationId xmlns:a16="http://schemas.microsoft.com/office/drawing/2014/main" id="{4B4C99F9-9E4D-4362-8074-9CE481FDE7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Bilde 2" descr="Et bilde som inneholder innendørs, gulv, vegg, rom&#10;&#10;Automatisk generert beskrivelse">
            <a:extLst>
              <a:ext uri="{FF2B5EF4-FFF2-40B4-BE49-F238E27FC236}">
                <a16:creationId xmlns:a16="http://schemas.microsoft.com/office/drawing/2014/main" id="{7CF0CFE4-47AD-4ED8-A725-71C2FBEFE41B}"/>
              </a:ext>
            </a:extLst>
          </p:cNvPr>
          <p:cNvPicPr>
            <a:picLocks noChangeAspect="1"/>
          </p:cNvPicPr>
          <p:nvPr/>
        </p:nvPicPr>
        <p:blipFill rotWithShape="1">
          <a:blip r:embed="rId3">
            <a:extLst>
              <a:ext uri="{28A0092B-C50C-407E-A947-70E740481C1C}">
                <a14:useLocalDpi xmlns:a14="http://schemas.microsoft.com/office/drawing/2010/main" val="0"/>
              </a:ext>
            </a:extLst>
          </a:blip>
          <a:srcRect l="10576" r="34480" b="-1"/>
          <a:stretch/>
        </p:blipFill>
        <p:spPr>
          <a:xfrm>
            <a:off x="3563888" y="0"/>
            <a:ext cx="5653277" cy="6868134"/>
          </a:xfrm>
          <a:prstGeom prst="rect">
            <a:avLst/>
          </a:prstGeom>
        </p:spPr>
      </p:pic>
      <p:sp>
        <p:nvSpPr>
          <p:cNvPr id="148" name="Snip Diagonal Corner Rectangle 6">
            <a:extLst>
              <a:ext uri="{FF2B5EF4-FFF2-40B4-BE49-F238E27FC236}">
                <a16:creationId xmlns:a16="http://schemas.microsoft.com/office/drawing/2014/main" id="{20F0AF1A-E9E1-4A57-8B8D-4254D17FC1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67382" y="1290294"/>
            <a:ext cx="2856528" cy="2933246"/>
          </a:xfrm>
          <a:prstGeom prst="snip2DiagRect">
            <a:avLst>
              <a:gd name="adj1" fmla="val 0"/>
              <a:gd name="adj2" fmla="val 0"/>
            </a:avLst>
          </a:prstGeom>
          <a:solidFill>
            <a:schemeClr val="bg1">
              <a:alpha val="75000"/>
            </a:schemeClr>
          </a:solidFill>
          <a:ln w="28575" cap="sq">
            <a:no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18" name="Tittel 1">
            <a:extLst>
              <a:ext uri="{FF2B5EF4-FFF2-40B4-BE49-F238E27FC236}">
                <a16:creationId xmlns:a16="http://schemas.microsoft.com/office/drawing/2014/main" id="{F4ACCF84-BDA7-4C95-A565-27FC0B712242}"/>
              </a:ext>
            </a:extLst>
          </p:cNvPr>
          <p:cNvSpPr>
            <a:spLocks noGrp="1" noChangeArrowheads="1"/>
          </p:cNvSpPr>
          <p:nvPr>
            <p:ph type="title"/>
          </p:nvPr>
        </p:nvSpPr>
        <p:spPr>
          <a:xfrm>
            <a:off x="5806299" y="1564104"/>
            <a:ext cx="2373930" cy="1626239"/>
          </a:xfrm>
        </p:spPr>
        <p:txBody>
          <a:bodyPr vert="horz" lIns="91440" tIns="45720" rIns="91440" bIns="45720" rtlCol="0" anchor="b">
            <a:normAutofit/>
          </a:bodyPr>
          <a:lstStyle/>
          <a:p>
            <a:pPr>
              <a:lnSpc>
                <a:spcPct val="90000"/>
              </a:lnSpc>
            </a:pPr>
            <a:r>
              <a:rPr lang="en-US" altLang="nb-NO" sz="2200" dirty="0"/>
              <a:t>Krona  - utstillings- og magasinbygg </a:t>
            </a:r>
          </a:p>
        </p:txBody>
      </p:sp>
      <p:pic>
        <p:nvPicPr>
          <p:cNvPr id="5" name="Bilde 4" descr="Et bilde som inneholder innendørs, gulv, vegg, tak&#10;&#10;Automatisk generert beskrivelse">
            <a:extLst>
              <a:ext uri="{FF2B5EF4-FFF2-40B4-BE49-F238E27FC236}">
                <a16:creationId xmlns:a16="http://schemas.microsoft.com/office/drawing/2014/main" id="{2F248246-592D-4763-922C-225DE9D0FE80}"/>
              </a:ext>
            </a:extLst>
          </p:cNvPr>
          <p:cNvPicPr>
            <a:picLocks noChangeAspect="1"/>
          </p:cNvPicPr>
          <p:nvPr/>
        </p:nvPicPr>
        <p:blipFill rotWithShape="1">
          <a:blip r:embed="rId4">
            <a:extLst>
              <a:ext uri="{28A0092B-C50C-407E-A947-70E740481C1C}">
                <a14:useLocalDpi xmlns:a14="http://schemas.microsoft.com/office/drawing/2010/main" val="0"/>
              </a:ext>
            </a:extLst>
          </a:blip>
          <a:srcRect l="22913" r="21768" b="2"/>
          <a:stretch/>
        </p:blipFill>
        <p:spPr>
          <a:xfrm>
            <a:off x="20" y="-10137"/>
            <a:ext cx="3485940" cy="4206240"/>
          </a:xfrm>
          <a:prstGeom prst="rect">
            <a:avLst/>
          </a:prstGeom>
        </p:spPr>
      </p:pic>
      <p:cxnSp>
        <p:nvCxnSpPr>
          <p:cNvPr id="150" name="Straight Connector 149">
            <a:extLst>
              <a:ext uri="{FF2B5EF4-FFF2-40B4-BE49-F238E27FC236}">
                <a16:creationId xmlns:a16="http://schemas.microsoft.com/office/drawing/2014/main" id="{A742579B-DA59-43CE-84BE-92C8E08654C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rot="5400000">
            <a:off x="1744028" y="2446009"/>
            <a:ext cx="0" cy="3483864"/>
          </a:xfrm>
          <a:prstGeom prst="line">
            <a:avLst/>
          </a:prstGeom>
          <a:ln w="28575" cap="sq">
            <a:solidFill>
              <a:srgbClr val="FFFFFF"/>
            </a:solidFill>
            <a:miter lim="800000"/>
          </a:ln>
        </p:spPr>
        <p:style>
          <a:lnRef idx="1">
            <a:schemeClr val="accent1"/>
          </a:lnRef>
          <a:fillRef idx="0">
            <a:schemeClr val="accent1"/>
          </a:fillRef>
          <a:effectRef idx="0">
            <a:schemeClr val="accent1"/>
          </a:effectRef>
          <a:fontRef idx="minor">
            <a:schemeClr val="tx1"/>
          </a:fontRef>
        </p:style>
      </p:cxnSp>
      <p:pic>
        <p:nvPicPr>
          <p:cNvPr id="9219" name="Plassholder for innhold 4">
            <a:extLst>
              <a:ext uri="{FF2B5EF4-FFF2-40B4-BE49-F238E27FC236}">
                <a16:creationId xmlns:a16="http://schemas.microsoft.com/office/drawing/2014/main" id="{61674301-6251-45D0-AE74-ADD41AAD7B20}"/>
              </a:ext>
            </a:extLst>
          </p:cNvPr>
          <p:cNvPicPr>
            <a:picLocks noGrp="1" noChangeAspect="1" noChangeArrowheads="1"/>
          </p:cNvPicPr>
          <p:nvPr>
            <p:ph idx="1"/>
          </p:nvPr>
        </p:nvPicPr>
        <p:blipFill rotWithShape="1">
          <a:blip r:embed="rId5">
            <a:extLst>
              <a:ext uri="{28A0092B-C50C-407E-A947-70E740481C1C}">
                <a14:useLocalDpi xmlns:a14="http://schemas.microsoft.com/office/drawing/2010/main" val="0"/>
              </a:ext>
            </a:extLst>
          </a:blip>
          <a:srcRect t="236" r="6" b="13735"/>
          <a:stretch/>
        </p:blipFill>
        <p:spPr>
          <a:xfrm>
            <a:off x="20" y="4206241"/>
            <a:ext cx="2057380" cy="2651761"/>
          </a:xfrm>
          <a:prstGeom prst="rect">
            <a:avLst/>
          </a:prstGeom>
        </p:spPr>
      </p:pic>
      <p:pic>
        <p:nvPicPr>
          <p:cNvPr id="7" name="Bilde 6" descr="Et bilde som inneholder innendørs, gulv, vegg&#10;&#10;Automatisk generert beskrivelse">
            <a:extLst>
              <a:ext uri="{FF2B5EF4-FFF2-40B4-BE49-F238E27FC236}">
                <a16:creationId xmlns:a16="http://schemas.microsoft.com/office/drawing/2014/main" id="{BF56260F-81F0-4FBF-9905-329C84D25078}"/>
              </a:ext>
            </a:extLst>
          </p:cNvPr>
          <p:cNvPicPr>
            <a:picLocks noChangeAspect="1"/>
          </p:cNvPicPr>
          <p:nvPr/>
        </p:nvPicPr>
        <p:blipFill rotWithShape="1">
          <a:blip r:embed="rId6">
            <a:extLst>
              <a:ext uri="{28A0092B-C50C-407E-A947-70E740481C1C}">
                <a14:useLocalDpi xmlns:a14="http://schemas.microsoft.com/office/drawing/2010/main" val="0"/>
              </a:ext>
            </a:extLst>
          </a:blip>
          <a:srcRect l="6988" r="21480" b="7"/>
          <a:stretch/>
        </p:blipFill>
        <p:spPr>
          <a:xfrm>
            <a:off x="2057400" y="4205523"/>
            <a:ext cx="1428560" cy="2662613"/>
          </a:xfrm>
          <a:prstGeom prst="rect">
            <a:avLst/>
          </a:prstGeom>
        </p:spPr>
      </p:pic>
      <p:cxnSp>
        <p:nvCxnSpPr>
          <p:cNvPr id="152" name="Straight Connector 151">
            <a:extLst>
              <a:ext uri="{FF2B5EF4-FFF2-40B4-BE49-F238E27FC236}">
                <a16:creationId xmlns:a16="http://schemas.microsoft.com/office/drawing/2014/main" id="{28F73212-7D2C-471D-8BA8-E759E1A7EFB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057400" y="4206240"/>
            <a:ext cx="0" cy="2651760"/>
          </a:xfrm>
          <a:prstGeom prst="line">
            <a:avLst/>
          </a:prstGeom>
          <a:ln w="28575" cap="sq">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a16="http://schemas.microsoft.com/office/drawing/2014/main" id="{0314A426-BF7A-42C7-B7D1-C3433F769B2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85960" y="0"/>
            <a:ext cx="0" cy="6858000"/>
          </a:xfrm>
          <a:prstGeom prst="line">
            <a:avLst/>
          </a:prstGeom>
          <a:ln w="28575" cap="sq">
            <a:solidFill>
              <a:srgbClr val="FFFFFF"/>
            </a:solidFill>
            <a:miter lim="800000"/>
          </a:ln>
        </p:spPr>
        <p:style>
          <a:lnRef idx="1">
            <a:schemeClr val="accent1"/>
          </a:lnRef>
          <a:fillRef idx="0">
            <a:schemeClr val="accent1"/>
          </a:fillRef>
          <a:effectRef idx="0">
            <a:schemeClr val="accent1"/>
          </a:effectRef>
          <a:fontRef idx="minor">
            <a:schemeClr val="tx1"/>
          </a:fontRef>
        </p:style>
      </p:cxnSp>
      <p:grpSp>
        <p:nvGrpSpPr>
          <p:cNvPr id="156" name="Group 155">
            <a:extLst>
              <a:ext uri="{FF2B5EF4-FFF2-40B4-BE49-F238E27FC236}">
                <a16:creationId xmlns:a16="http://schemas.microsoft.com/office/drawing/2014/main" id="{1868EDD1-0462-48A9-8285-7AC186D84A6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905229" y="2963333"/>
            <a:ext cx="2236395" cy="3208867"/>
            <a:chOff x="9206969" y="2963333"/>
            <a:chExt cx="2981858" cy="3208867"/>
          </a:xfrm>
        </p:grpSpPr>
        <p:cxnSp>
          <p:nvCxnSpPr>
            <p:cNvPr id="157" name="Straight Connector 156">
              <a:extLst>
                <a:ext uri="{FF2B5EF4-FFF2-40B4-BE49-F238E27FC236}">
                  <a16:creationId xmlns:a16="http://schemas.microsoft.com/office/drawing/2014/main" id="{EFF5875D-4A7C-4A3A-8A69-AF841FF6FF4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8" name="Straight Connector 157">
              <a:extLst>
                <a:ext uri="{FF2B5EF4-FFF2-40B4-BE49-F238E27FC236}">
                  <a16:creationId xmlns:a16="http://schemas.microsoft.com/office/drawing/2014/main" id="{A82D5D5E-92CE-44E9-A2D7-F236E5062A5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9" name="Straight Connector 158">
              <a:extLst>
                <a:ext uri="{FF2B5EF4-FFF2-40B4-BE49-F238E27FC236}">
                  <a16:creationId xmlns:a16="http://schemas.microsoft.com/office/drawing/2014/main" id="{1A750543-DBDB-4300-A547-58D4DE9AA41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60" name="Straight Connector 159">
              <a:extLst>
                <a:ext uri="{FF2B5EF4-FFF2-40B4-BE49-F238E27FC236}">
                  <a16:creationId xmlns:a16="http://schemas.microsoft.com/office/drawing/2014/main" id="{F3BA5F12-8DA1-4321-93A8-74355502A87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61" name="Straight Connector 160">
              <a:extLst>
                <a:ext uri="{FF2B5EF4-FFF2-40B4-BE49-F238E27FC236}">
                  <a16:creationId xmlns:a16="http://schemas.microsoft.com/office/drawing/2014/main" id="{F18CA38E-1914-4B0F-8391-DA570F7F254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C0B8942F-1DB1-47D5-A442-974C8C3C58B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905229" y="2963333"/>
            <a:ext cx="2236395" cy="3208867"/>
            <a:chOff x="9206969" y="2963333"/>
            <a:chExt cx="2981858" cy="3208867"/>
          </a:xfrm>
        </p:grpSpPr>
        <p:cxnSp>
          <p:nvCxnSpPr>
            <p:cNvPr id="18" name="Straight Connector 17">
              <a:extLst>
                <a:ext uri="{FF2B5EF4-FFF2-40B4-BE49-F238E27FC236}">
                  <a16:creationId xmlns:a16="http://schemas.microsoft.com/office/drawing/2014/main" id="{1C4F2DE7-DA8E-4E40-86A6-F91A96F8171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CD78B664-355E-4D0F-9B93-52BF83C5930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03545812-0237-4A1E-8990-51D40D142F4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5AF8F8BB-F1EA-4069-9D6E-EE56C82A655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9ECB9BA5-B233-40C8-9EB3-5E4D50CC6E2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useBgFill="1">
        <p:nvSpPr>
          <p:cNvPr id="24" name="Rectangle 23">
            <a:extLst>
              <a:ext uri="{FF2B5EF4-FFF2-40B4-BE49-F238E27FC236}">
                <a16:creationId xmlns:a16="http://schemas.microsoft.com/office/drawing/2014/main" id="{7A0B19AE-08BE-4B33-BB8F-F0124FC5CB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5EC43C72-7101-481F-A634-2A2987D5FC04}"/>
              </a:ext>
            </a:extLst>
          </p:cNvPr>
          <p:cNvSpPr>
            <a:spLocks noGrp="1"/>
          </p:cNvSpPr>
          <p:nvPr>
            <p:ph type="title"/>
          </p:nvPr>
        </p:nvSpPr>
        <p:spPr>
          <a:xfrm>
            <a:off x="4729352" y="4487332"/>
            <a:ext cx="2987485" cy="1684868"/>
          </a:xfrm>
        </p:spPr>
        <p:txBody>
          <a:bodyPr vert="horz" lIns="91440" tIns="45720" rIns="91440" bIns="45720" rtlCol="0" anchor="ctr">
            <a:normAutofit fontScale="90000"/>
          </a:bodyPr>
          <a:lstStyle/>
          <a:p>
            <a:r>
              <a:rPr lang="en-US" sz="2600" dirty="0"/>
              <a:t>Noen samarbeidende frivillige lag utenom vennelaga</a:t>
            </a:r>
          </a:p>
        </p:txBody>
      </p:sp>
      <p:sp>
        <p:nvSpPr>
          <p:cNvPr id="26" name="Snip Diagonal Corner Rectangle 20">
            <a:extLst>
              <a:ext uri="{FF2B5EF4-FFF2-40B4-BE49-F238E27FC236}">
                <a16:creationId xmlns:a16="http://schemas.microsoft.com/office/drawing/2014/main" id="{C8E7EC9C-95FF-41BB-96EC-52743166CD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82" y="-2"/>
            <a:ext cx="4572000" cy="6858000"/>
          </a:xfrm>
          <a:prstGeom prst="snip2DiagRect">
            <a:avLst>
              <a:gd name="adj1" fmla="val 0"/>
              <a:gd name="adj2" fmla="val 0"/>
            </a:avLst>
          </a:pr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lassholder for innhold 7" descr="Et bilde som inneholder utendørs, bygning, tre, himmel&#10;&#10;Automatisk generert beskrivelse">
            <a:extLst>
              <a:ext uri="{FF2B5EF4-FFF2-40B4-BE49-F238E27FC236}">
                <a16:creationId xmlns:a16="http://schemas.microsoft.com/office/drawing/2014/main" id="{13345820-B516-4552-9B52-DFCD07AF94C1}"/>
              </a:ext>
            </a:extLst>
          </p:cNvPr>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t="6655" r="-6" b="-6"/>
          <a:stretch/>
        </p:blipFill>
        <p:spPr>
          <a:xfrm>
            <a:off x="20" y="10"/>
            <a:ext cx="2811759" cy="2624657"/>
          </a:xfrm>
          <a:prstGeom prst="rect">
            <a:avLst/>
          </a:prstGeom>
        </p:spPr>
      </p:pic>
      <p:pic>
        <p:nvPicPr>
          <p:cNvPr id="12" name="Bilde 11" descr="Et bilde som inneholder person, utendørs, mann, stående&#10;&#10;Automatisk generert beskrivelse">
            <a:extLst>
              <a:ext uri="{FF2B5EF4-FFF2-40B4-BE49-F238E27FC236}">
                <a16:creationId xmlns:a16="http://schemas.microsoft.com/office/drawing/2014/main" id="{A8E23192-0EEB-4052-9379-E6FCFC789F73}"/>
              </a:ext>
            </a:extLst>
          </p:cNvPr>
          <p:cNvPicPr>
            <a:picLocks noChangeAspect="1"/>
          </p:cNvPicPr>
          <p:nvPr/>
        </p:nvPicPr>
        <p:blipFill rotWithShape="1">
          <a:blip r:embed="rId4">
            <a:extLst>
              <a:ext uri="{28A0092B-C50C-407E-A947-70E740481C1C}">
                <a14:useLocalDpi xmlns:a14="http://schemas.microsoft.com/office/drawing/2010/main" val="0"/>
              </a:ext>
            </a:extLst>
          </a:blip>
          <a:srcRect l="17744" r="32026" b="1"/>
          <a:stretch/>
        </p:blipFill>
        <p:spPr>
          <a:xfrm>
            <a:off x="2811780" y="1"/>
            <a:ext cx="1757839" cy="2624667"/>
          </a:xfrm>
          <a:prstGeom prst="rect">
            <a:avLst/>
          </a:prstGeom>
        </p:spPr>
      </p:pic>
      <p:pic>
        <p:nvPicPr>
          <p:cNvPr id="10" name="Bilde 9" descr="Et bilde som inneholder vann, utendørs, tre, båt&#10;&#10;Automatisk generert beskrivelse">
            <a:extLst>
              <a:ext uri="{FF2B5EF4-FFF2-40B4-BE49-F238E27FC236}">
                <a16:creationId xmlns:a16="http://schemas.microsoft.com/office/drawing/2014/main" id="{4309AF99-EDAD-43B0-A55E-EA33B28CB799}"/>
              </a:ext>
            </a:extLst>
          </p:cNvPr>
          <p:cNvPicPr>
            <a:picLocks noChangeAspect="1"/>
          </p:cNvPicPr>
          <p:nvPr/>
        </p:nvPicPr>
        <p:blipFill rotWithShape="1">
          <a:blip r:embed="rId5">
            <a:extLst>
              <a:ext uri="{28A0092B-C50C-407E-A947-70E740481C1C}">
                <a14:useLocalDpi xmlns:a14="http://schemas.microsoft.com/office/drawing/2010/main" val="0"/>
              </a:ext>
            </a:extLst>
          </a:blip>
          <a:srcRect l="13491" r="5388" b="-2"/>
          <a:stretch/>
        </p:blipFill>
        <p:spPr>
          <a:xfrm>
            <a:off x="20" y="2624497"/>
            <a:ext cx="4579125" cy="4233670"/>
          </a:xfrm>
          <a:prstGeom prst="rect">
            <a:avLst/>
          </a:prstGeom>
        </p:spPr>
      </p:pic>
      <p:cxnSp>
        <p:nvCxnSpPr>
          <p:cNvPr id="28" name="Straight Connector 27">
            <a:extLst>
              <a:ext uri="{FF2B5EF4-FFF2-40B4-BE49-F238E27FC236}">
                <a16:creationId xmlns:a16="http://schemas.microsoft.com/office/drawing/2014/main" id="{E136C846-39CA-486C-8D0F-685F89C750A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rot="5400000">
            <a:off x="2280285" y="344382"/>
            <a:ext cx="0" cy="4560570"/>
          </a:xfrm>
          <a:prstGeom prst="line">
            <a:avLst/>
          </a:prstGeom>
          <a:ln w="28575" cap="sq">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A1BF595E-F85F-4133-84DA-F3315F0F4F3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811779" y="0"/>
            <a:ext cx="0" cy="2606040"/>
          </a:xfrm>
          <a:prstGeom prst="line">
            <a:avLst/>
          </a:prstGeom>
          <a:ln w="28575" cap="sq">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6CDE4CA8-53B0-4CE3-B019-B1726066C85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66008" y="0"/>
            <a:ext cx="0" cy="6858000"/>
          </a:xfrm>
          <a:prstGeom prst="line">
            <a:avLst/>
          </a:prstGeom>
          <a:ln w="28575" cap="sq">
            <a:solidFill>
              <a:srgbClr val="FFFFFF"/>
            </a:solidFill>
            <a:miter lim="800000"/>
          </a:ln>
        </p:spPr>
        <p:style>
          <a:lnRef idx="1">
            <a:schemeClr val="accent1"/>
          </a:lnRef>
          <a:fillRef idx="0">
            <a:schemeClr val="accent1"/>
          </a:fillRef>
          <a:effectRef idx="0">
            <a:schemeClr val="accent1"/>
          </a:effectRef>
          <a:fontRef idx="minor">
            <a:schemeClr val="tx1"/>
          </a:fontRef>
        </p:style>
      </p:cxnSp>
      <p:sp>
        <p:nvSpPr>
          <p:cNvPr id="4" name="Plassholder for innhold 3">
            <a:extLst>
              <a:ext uri="{FF2B5EF4-FFF2-40B4-BE49-F238E27FC236}">
                <a16:creationId xmlns:a16="http://schemas.microsoft.com/office/drawing/2014/main" id="{DE8BECE2-3A58-437B-8343-FB3BC10777C8}"/>
              </a:ext>
            </a:extLst>
          </p:cNvPr>
          <p:cNvSpPr>
            <a:spLocks noGrp="1"/>
          </p:cNvSpPr>
          <p:nvPr>
            <p:ph sz="half" idx="2"/>
          </p:nvPr>
        </p:nvSpPr>
        <p:spPr>
          <a:xfrm>
            <a:off x="4729352" y="685800"/>
            <a:ext cx="3457386" cy="3615267"/>
          </a:xfrm>
        </p:spPr>
        <p:txBody>
          <a:bodyPr vert="horz" lIns="91440" tIns="45720" rIns="91440" bIns="45720" rtlCol="0" anchor="ctr">
            <a:normAutofit/>
          </a:bodyPr>
          <a:lstStyle/>
          <a:p>
            <a:r>
              <a:rPr lang="en-US" sz="1400" b="1" dirty="0"/>
              <a:t>Molde Kunstforening</a:t>
            </a:r>
          </a:p>
          <a:p>
            <a:r>
              <a:rPr lang="en-US" sz="1400" b="1" dirty="0"/>
              <a:t>Molde Husflidslag</a:t>
            </a:r>
          </a:p>
          <a:p>
            <a:r>
              <a:rPr lang="en-US" sz="1400" b="1" dirty="0"/>
              <a:t>Romsdal Spelemannslag</a:t>
            </a:r>
          </a:p>
          <a:p>
            <a:r>
              <a:rPr lang="en-US" sz="1400" b="1" dirty="0"/>
              <a:t>Moldemarkas Venner</a:t>
            </a:r>
          </a:p>
          <a:p>
            <a:r>
              <a:rPr lang="en-US" sz="1400" b="1" dirty="0"/>
              <a:t>Turistforeningen</a:t>
            </a:r>
          </a:p>
          <a:p>
            <a:r>
              <a:rPr lang="en-US" sz="1400" b="1" dirty="0"/>
              <a:t>Moldespeiderne</a:t>
            </a:r>
          </a:p>
          <a:p>
            <a:r>
              <a:rPr lang="en-US" sz="1400" b="1" dirty="0"/>
              <a:t>Romsdal Sogelag</a:t>
            </a:r>
          </a:p>
          <a:p>
            <a:r>
              <a:rPr lang="en-US" sz="1400" b="1" dirty="0"/>
              <a:t>Molde og Omegn Hagelag</a:t>
            </a:r>
          </a:p>
          <a:p>
            <a:r>
              <a:rPr lang="en-US" sz="1400" b="1" dirty="0"/>
              <a:t>En rekke Bygdekvinnelag og lokallag</a:t>
            </a:r>
          </a:p>
          <a:p>
            <a:r>
              <a:rPr lang="en-US" sz="1400" b="1" dirty="0"/>
              <a:t>Midsund Slekts- og </a:t>
            </a:r>
            <a:r>
              <a:rPr lang="en-US" sz="1400" b="1" dirty="0" err="1"/>
              <a:t>historielag</a:t>
            </a:r>
            <a:endParaRPr lang="en-US" sz="1400" b="1" dirty="0"/>
          </a:p>
          <a:p>
            <a:pPr marL="0" indent="0">
              <a:buNone/>
            </a:pPr>
            <a:endParaRPr lang="en-US" sz="1400" dirty="0"/>
          </a:p>
          <a:p>
            <a:endParaRPr lang="en-US" sz="1400" dirty="0"/>
          </a:p>
        </p:txBody>
      </p:sp>
      <p:grpSp>
        <p:nvGrpSpPr>
          <p:cNvPr id="34" name="Group 33">
            <a:extLst>
              <a:ext uri="{FF2B5EF4-FFF2-40B4-BE49-F238E27FC236}">
                <a16:creationId xmlns:a16="http://schemas.microsoft.com/office/drawing/2014/main" id="{1BCB1C39-9EF7-4CB9-A604-26E5E8CA226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719218" y="2963333"/>
            <a:ext cx="1422401" cy="2218267"/>
            <a:chOff x="10292292" y="2963333"/>
            <a:chExt cx="1896535" cy="2218267"/>
          </a:xfrm>
        </p:grpSpPr>
        <p:cxnSp>
          <p:nvCxnSpPr>
            <p:cNvPr id="35" name="Straight Connector 34">
              <a:extLst>
                <a:ext uri="{FF2B5EF4-FFF2-40B4-BE49-F238E27FC236}">
                  <a16:creationId xmlns:a16="http://schemas.microsoft.com/office/drawing/2014/main" id="{E762DCFC-76BA-43AF-AE96-AFD04EED7AB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6" name="Straight Connector 35">
              <a:extLst>
                <a:ext uri="{FF2B5EF4-FFF2-40B4-BE49-F238E27FC236}">
                  <a16:creationId xmlns:a16="http://schemas.microsoft.com/office/drawing/2014/main" id="{84F9B620-9624-4543-B72B-EC7CE086BCF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699485" y="3190344"/>
              <a:ext cx="1489342" cy="1489341"/>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7" name="Straight Connector 36">
              <a:extLst>
                <a:ext uri="{FF2B5EF4-FFF2-40B4-BE49-F238E27FC236}">
                  <a16:creationId xmlns:a16="http://schemas.microsoft.com/office/drawing/2014/main" id="{BD8A0AE0-F95E-4563-9D87-6F65F357CF1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8" name="Straight Connector 37">
              <a:extLst>
                <a:ext uri="{FF2B5EF4-FFF2-40B4-BE49-F238E27FC236}">
                  <a16:creationId xmlns:a16="http://schemas.microsoft.com/office/drawing/2014/main" id="{0AFBEB56-1440-473A-8612-935A28355E0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9" name="Straight Connector 38">
              <a:extLst>
                <a:ext uri="{FF2B5EF4-FFF2-40B4-BE49-F238E27FC236}">
                  <a16:creationId xmlns:a16="http://schemas.microsoft.com/office/drawing/2014/main" id="{3CA34CAD-842E-4A6D-AEDF-745DB258161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495521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lassholder for innhold 6" descr="Et bilde som inneholder gress, utendørs, person, tre&#10;&#10;Beskrivelse som er generert med svært høy visshet">
            <a:extLst>
              <a:ext uri="{FF2B5EF4-FFF2-40B4-BE49-F238E27FC236}">
                <a16:creationId xmlns:a16="http://schemas.microsoft.com/office/drawing/2014/main" id="{C267E67F-6C47-44BA-9767-8D1A16285192}"/>
              </a:ext>
            </a:extLst>
          </p:cNvPr>
          <p:cNvPicPr>
            <a:picLocks noGrp="1" noChangeAspect="1"/>
          </p:cNvPicPr>
          <p:nvPr>
            <p:ph sz="half" idx="2"/>
          </p:nvPr>
        </p:nvPicPr>
        <p:blipFill rotWithShape="1">
          <a:blip r:embed="rId3"/>
          <a:srcRect t="13896" b="18021"/>
          <a:stretch/>
        </p:blipFill>
        <p:spPr>
          <a:xfrm>
            <a:off x="3477007" y="857257"/>
            <a:ext cx="5664611" cy="5142233"/>
          </a:xfrm>
          <a:prstGeom prst="rect">
            <a:avLst/>
          </a:prstGeom>
          <a:ln>
            <a:noFill/>
          </a:ln>
          <a:effectLst/>
        </p:spPr>
      </p:pic>
      <p:sp>
        <p:nvSpPr>
          <p:cNvPr id="2" name="Tittel 1">
            <a:extLst>
              <a:ext uri="{FF2B5EF4-FFF2-40B4-BE49-F238E27FC236}">
                <a16:creationId xmlns:a16="http://schemas.microsoft.com/office/drawing/2014/main" id="{4C10CA97-01B0-4937-B4B5-746A2E3A1CD0}"/>
              </a:ext>
            </a:extLst>
          </p:cNvPr>
          <p:cNvSpPr>
            <a:spLocks noGrp="1"/>
          </p:cNvSpPr>
          <p:nvPr>
            <p:ph type="title"/>
          </p:nvPr>
        </p:nvSpPr>
        <p:spPr>
          <a:xfrm>
            <a:off x="473719" y="1052736"/>
            <a:ext cx="2759271" cy="810704"/>
          </a:xfrm>
        </p:spPr>
        <p:txBody>
          <a:bodyPr vert="horz" lIns="68580" tIns="34290" rIns="68580" bIns="34290" rtlCol="0" anchor="ctr">
            <a:normAutofit/>
          </a:bodyPr>
          <a:lstStyle/>
          <a:p>
            <a:r>
              <a:rPr lang="en-US" sz="2025" dirty="0"/>
              <a:t>Trekk ved frivilligheten</a:t>
            </a:r>
          </a:p>
        </p:txBody>
      </p:sp>
      <p:sp>
        <p:nvSpPr>
          <p:cNvPr id="4" name="Plassholder for innhold 3">
            <a:extLst>
              <a:ext uri="{FF2B5EF4-FFF2-40B4-BE49-F238E27FC236}">
                <a16:creationId xmlns:a16="http://schemas.microsoft.com/office/drawing/2014/main" id="{A0B2C6BD-3FD2-4AD4-AE62-51B695B77A2F}"/>
              </a:ext>
            </a:extLst>
          </p:cNvPr>
          <p:cNvSpPr>
            <a:spLocks noGrp="1"/>
          </p:cNvSpPr>
          <p:nvPr>
            <p:ph sz="half" idx="1"/>
          </p:nvPr>
        </p:nvSpPr>
        <p:spPr>
          <a:xfrm>
            <a:off x="446631" y="2132856"/>
            <a:ext cx="2686226" cy="5400599"/>
          </a:xfrm>
        </p:spPr>
        <p:txBody>
          <a:bodyPr vert="horz" lIns="68580" tIns="34290" rIns="68580" bIns="34290" rtlCol="0" anchor="ctr">
            <a:noAutofit/>
          </a:bodyPr>
          <a:lstStyle/>
          <a:p>
            <a:r>
              <a:rPr lang="en-US" sz="1400" b="1" dirty="0"/>
              <a:t>Faste oppgaver i museumsdrifta eller tilknytta område for en gruppe. Tradisjonell modell som kan utvikles videre</a:t>
            </a:r>
          </a:p>
          <a:p>
            <a:r>
              <a:rPr lang="nb-NO" sz="1400" b="1" dirty="0"/>
              <a:t>Prosjektbasert frivillighet, gjerne knyttet til den enkeltes kompetanse blir mer aktuelt framover</a:t>
            </a:r>
          </a:p>
          <a:p>
            <a:r>
              <a:rPr lang="en-US" sz="1400" b="1" dirty="0"/>
              <a:t>Samarbeide mellom fagorienterte foreninger vil også utvikle seg, gjerne i regi av museet som partner. </a:t>
            </a:r>
          </a:p>
          <a:p>
            <a:endParaRPr lang="en-US" sz="1400" dirty="0"/>
          </a:p>
          <a:p>
            <a:endParaRPr lang="en-US" sz="1400" dirty="0"/>
          </a:p>
          <a:p>
            <a:endParaRPr lang="en-US" sz="1400" dirty="0"/>
          </a:p>
          <a:p>
            <a:pPr marL="342900" lvl="1"/>
            <a:endParaRPr lang="en-US" sz="1400" dirty="0"/>
          </a:p>
          <a:p>
            <a:endParaRPr lang="en-US" sz="1400" dirty="0"/>
          </a:p>
          <a:p>
            <a:pPr lvl="1"/>
            <a:endParaRPr lang="en-US" sz="1400" dirty="0"/>
          </a:p>
        </p:txBody>
      </p:sp>
    </p:spTree>
    <p:extLst>
      <p:ext uri="{BB962C8B-B14F-4D97-AF65-F5344CB8AC3E}">
        <p14:creationId xmlns:p14="http://schemas.microsoft.com/office/powerpoint/2010/main" val="6299933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ssholder for innhold 5" descr="Et bilde som inneholder utendørs, himmel, skilt, tre&#10;&#10;Beskrivelse som er generert med svært høy visshet">
            <a:extLst>
              <a:ext uri="{FF2B5EF4-FFF2-40B4-BE49-F238E27FC236}">
                <a16:creationId xmlns:a16="http://schemas.microsoft.com/office/drawing/2014/main" id="{CA82F700-476E-45BC-A1BD-E9215545EC9E}"/>
              </a:ext>
            </a:extLst>
          </p:cNvPr>
          <p:cNvPicPr>
            <a:picLocks noGrp="1" noChangeAspect="1"/>
          </p:cNvPicPr>
          <p:nvPr>
            <p:ph sz="half" idx="4294967295"/>
          </p:nvPr>
        </p:nvPicPr>
        <p:blipFill rotWithShape="1">
          <a:blip r:embed="rId3"/>
          <a:srcRect l="16937" r="9532"/>
          <a:stretch/>
        </p:blipFill>
        <p:spPr>
          <a:xfrm>
            <a:off x="3479800" y="857250"/>
            <a:ext cx="5664200" cy="5141913"/>
          </a:xfrm>
          <a:prstGeom prst="rect">
            <a:avLst/>
          </a:prstGeom>
          <a:ln>
            <a:noFill/>
          </a:ln>
          <a:effectLst/>
        </p:spPr>
      </p:pic>
      <p:sp>
        <p:nvSpPr>
          <p:cNvPr id="2" name="Tittel 1">
            <a:extLst>
              <a:ext uri="{FF2B5EF4-FFF2-40B4-BE49-F238E27FC236}">
                <a16:creationId xmlns:a16="http://schemas.microsoft.com/office/drawing/2014/main" id="{A89A2617-FE6E-4626-8921-84F3F06DEA70}"/>
              </a:ext>
            </a:extLst>
          </p:cNvPr>
          <p:cNvSpPr>
            <a:spLocks noGrp="1"/>
          </p:cNvSpPr>
          <p:nvPr>
            <p:ph type="title" idx="4294967295"/>
          </p:nvPr>
        </p:nvSpPr>
        <p:spPr>
          <a:xfrm>
            <a:off x="0" y="1052513"/>
            <a:ext cx="2759075" cy="811212"/>
          </a:xfrm>
        </p:spPr>
        <p:txBody>
          <a:bodyPr vert="horz" lIns="68580" tIns="34290" rIns="68580" bIns="34290" rtlCol="0" anchor="ctr">
            <a:normAutofit fontScale="90000"/>
          </a:bodyPr>
          <a:lstStyle/>
          <a:p>
            <a:r>
              <a:rPr lang="en-US" sz="2400"/>
              <a:t>Muligheter  ved Romsdalsmuseet</a:t>
            </a:r>
            <a:endParaRPr lang="en-US" sz="2400" dirty="0"/>
          </a:p>
        </p:txBody>
      </p:sp>
      <p:sp>
        <p:nvSpPr>
          <p:cNvPr id="4" name="Plassholder for innhold 3">
            <a:extLst>
              <a:ext uri="{FF2B5EF4-FFF2-40B4-BE49-F238E27FC236}">
                <a16:creationId xmlns:a16="http://schemas.microsoft.com/office/drawing/2014/main" id="{9456DB1A-43DF-452B-8D2C-C92DB2CB7AF5}"/>
              </a:ext>
            </a:extLst>
          </p:cNvPr>
          <p:cNvSpPr>
            <a:spLocks noGrp="1"/>
          </p:cNvSpPr>
          <p:nvPr>
            <p:ph sz="half" idx="4294967295"/>
          </p:nvPr>
        </p:nvSpPr>
        <p:spPr>
          <a:xfrm>
            <a:off x="0" y="1863725"/>
            <a:ext cx="3584575" cy="5094288"/>
          </a:xfrm>
        </p:spPr>
        <p:txBody>
          <a:bodyPr vert="horz" lIns="68580" tIns="34290" rIns="68580" bIns="34290" rtlCol="0" anchor="ctr">
            <a:normAutofit fontScale="92500" lnSpcReduction="20000"/>
          </a:bodyPr>
          <a:lstStyle/>
          <a:p>
            <a:r>
              <a:rPr lang="en-US" sz="1600" b="1" u="sng"/>
              <a:t>Formidling</a:t>
            </a:r>
            <a:r>
              <a:rPr lang="en-US" sz="1600" b="1"/>
              <a:t>, – samarbeid, arena for annen formidling, sosial møteplass, utstillingsarbeid både i Krona og i historiske bygg (miljøutstillinger), utstillinger i Krona</a:t>
            </a:r>
          </a:p>
          <a:p>
            <a:r>
              <a:rPr lang="en-US" sz="1600" b="1" u="sng"/>
              <a:t>Forvaltning, </a:t>
            </a:r>
            <a:r>
              <a:rPr lang="nn-NO" sz="1600" b="1"/>
              <a:t>– identifisering og registrering av foto, dokumentasjon av materiell og immateriell kultur, arkivarbeide, scanning foto. Ansvaret for et uteområde, f.eks hagene i Bygata, gammeldags dugnadsarbeide, biblioteksarbeide.</a:t>
            </a:r>
          </a:p>
          <a:p>
            <a:r>
              <a:rPr lang="en-US" sz="1600" b="1" u="sng"/>
              <a:t>Forskning</a:t>
            </a:r>
            <a:r>
              <a:rPr lang="en-US" sz="1600" b="1"/>
              <a:t>, artikler til museet årbøker og ulike nettpublikasjoner, innsamling av data mm.</a:t>
            </a:r>
          </a:p>
          <a:p>
            <a:r>
              <a:rPr lang="en-US" sz="1600" b="1" u="sng"/>
              <a:t>Fornying</a:t>
            </a:r>
            <a:r>
              <a:rPr lang="en-US" sz="1600" b="1"/>
              <a:t>, </a:t>
            </a:r>
            <a:r>
              <a:rPr lang="nb-NO" sz="1600" b="1"/>
              <a:t>Innenfor samarbeide med de frivillige på ulike plan, og ulike organisasjoner – skaper ny grobunn for aktiviteter på alle områder</a:t>
            </a:r>
            <a:r>
              <a:rPr lang="nb-NO" sz="1200" b="1"/>
              <a:t>.</a:t>
            </a:r>
            <a:endParaRPr lang="en-US" sz="1200" b="1" dirty="0"/>
          </a:p>
        </p:txBody>
      </p:sp>
    </p:spTree>
    <p:extLst>
      <p:ext uri="{BB962C8B-B14F-4D97-AF65-F5344CB8AC3E}">
        <p14:creationId xmlns:p14="http://schemas.microsoft.com/office/powerpoint/2010/main" val="12102336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ssholder for innhold 5" descr="Et bilde som inneholder utendørs, himmel, skilt, tre&#10;&#10;Beskrivelse som er generert med svært høy visshet">
            <a:extLst>
              <a:ext uri="{FF2B5EF4-FFF2-40B4-BE49-F238E27FC236}">
                <a16:creationId xmlns:a16="http://schemas.microsoft.com/office/drawing/2014/main" id="{CA82F700-476E-45BC-A1BD-E9215545EC9E}"/>
              </a:ext>
            </a:extLst>
          </p:cNvPr>
          <p:cNvPicPr>
            <a:picLocks noGrp="1" noChangeAspect="1"/>
          </p:cNvPicPr>
          <p:nvPr>
            <p:ph sz="half" idx="4294967295"/>
          </p:nvPr>
        </p:nvPicPr>
        <p:blipFill rotWithShape="1">
          <a:blip r:embed="rId3"/>
          <a:srcRect l="16937" r="9532"/>
          <a:stretch/>
        </p:blipFill>
        <p:spPr>
          <a:xfrm>
            <a:off x="3479800" y="857250"/>
            <a:ext cx="5664200" cy="5141913"/>
          </a:xfrm>
          <a:prstGeom prst="rect">
            <a:avLst/>
          </a:prstGeom>
          <a:ln>
            <a:noFill/>
          </a:ln>
          <a:effectLst/>
        </p:spPr>
      </p:pic>
      <p:sp>
        <p:nvSpPr>
          <p:cNvPr id="2" name="Tittel 1">
            <a:extLst>
              <a:ext uri="{FF2B5EF4-FFF2-40B4-BE49-F238E27FC236}">
                <a16:creationId xmlns:a16="http://schemas.microsoft.com/office/drawing/2014/main" id="{A89A2617-FE6E-4626-8921-84F3F06DEA70}"/>
              </a:ext>
            </a:extLst>
          </p:cNvPr>
          <p:cNvSpPr>
            <a:spLocks noGrp="1"/>
          </p:cNvSpPr>
          <p:nvPr>
            <p:ph type="title" idx="4294967295"/>
          </p:nvPr>
        </p:nvSpPr>
        <p:spPr>
          <a:xfrm>
            <a:off x="251520" y="548681"/>
            <a:ext cx="3168352" cy="936104"/>
          </a:xfrm>
        </p:spPr>
        <p:txBody>
          <a:bodyPr vert="horz" lIns="68580" tIns="34290" rIns="68580" bIns="34290" rtlCol="0" anchor="ctr">
            <a:normAutofit/>
          </a:bodyPr>
          <a:lstStyle/>
          <a:p>
            <a:r>
              <a:rPr lang="en-US" sz="2400" dirty="0"/>
              <a:t>Frivilligheten ved Romsdalsmuseet</a:t>
            </a:r>
          </a:p>
        </p:txBody>
      </p:sp>
      <p:sp>
        <p:nvSpPr>
          <p:cNvPr id="4" name="Plassholder for innhold 3">
            <a:extLst>
              <a:ext uri="{FF2B5EF4-FFF2-40B4-BE49-F238E27FC236}">
                <a16:creationId xmlns:a16="http://schemas.microsoft.com/office/drawing/2014/main" id="{9456DB1A-43DF-452B-8D2C-C92DB2CB7AF5}"/>
              </a:ext>
            </a:extLst>
          </p:cNvPr>
          <p:cNvSpPr>
            <a:spLocks noGrp="1"/>
          </p:cNvSpPr>
          <p:nvPr>
            <p:ph sz="half" idx="4294967295"/>
          </p:nvPr>
        </p:nvSpPr>
        <p:spPr>
          <a:xfrm>
            <a:off x="0" y="1340768"/>
            <a:ext cx="3584575" cy="5617245"/>
          </a:xfrm>
        </p:spPr>
        <p:txBody>
          <a:bodyPr vert="horz" lIns="68580" tIns="34290" rIns="68580" bIns="34290" rtlCol="0" anchor="ctr">
            <a:normAutofit lnSpcReduction="10000"/>
          </a:bodyPr>
          <a:lstStyle/>
          <a:p>
            <a:r>
              <a:rPr lang="en-US" sz="1400" b="1" dirty="0"/>
              <a:t>Romsdalsmuseets Venner og de øvrige venneforeningene med tilsammen ca 900 medlemmer, gjør en fantastisk innsats på mange områder for aktiviteten ved Romsdalsmuseet og dets mange avdelinger.</a:t>
            </a:r>
          </a:p>
          <a:p>
            <a:r>
              <a:rPr lang="nn-NO" sz="1400" b="1" dirty="0"/>
              <a:t>Nevner spesielt da vi åpnet Krona i februar 2016. Da stilte vennene opp som vakter, selgere, informasjonshjelpere mmm. Jeg mener vi hadde fått store problemer med å takle åpningskjøret uten dem.</a:t>
            </a:r>
          </a:p>
          <a:p>
            <a:r>
              <a:rPr lang="en-US" sz="1400" b="1" dirty="0"/>
              <a:t>Romsdalsmuseet har i sommer forsøkt med noe som er nytt for oss, og for våre frivillige venner. Under Cruisebesøk og andre spesielle arrangement, har de stilt opp som statister og modeller i mange av våre gamle hus. </a:t>
            </a:r>
          </a:p>
          <a:p>
            <a:r>
              <a:rPr lang="en-US" sz="1400" b="1" dirty="0"/>
              <a:t>Vi er meget stolte av det gode samarbeidet vi har med museumsvennene, og de får noe tilbake I form av sterk tilhørighet til hele Romsdalmuseet.</a:t>
            </a:r>
          </a:p>
        </p:txBody>
      </p:sp>
    </p:spTree>
    <p:extLst>
      <p:ext uri="{BB962C8B-B14F-4D97-AF65-F5344CB8AC3E}">
        <p14:creationId xmlns:p14="http://schemas.microsoft.com/office/powerpoint/2010/main" val="34264209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e 6">
            <a:extLst>
              <a:ext uri="{FF2B5EF4-FFF2-40B4-BE49-F238E27FC236}">
                <a16:creationId xmlns:a16="http://schemas.microsoft.com/office/drawing/2014/main" id="{E9A68B70-2B9E-4D5D-8F83-2BA9C970911B}"/>
              </a:ext>
            </a:extLst>
          </p:cNvPr>
          <p:cNvPicPr>
            <a:picLocks noChangeAspect="1"/>
          </p:cNvPicPr>
          <p:nvPr/>
        </p:nvPicPr>
        <p:blipFill rotWithShape="1">
          <a:blip r:embed="rId3"/>
          <a:srcRect t="41003" r="1" b="20079"/>
          <a:stretch/>
        </p:blipFill>
        <p:spPr>
          <a:xfrm>
            <a:off x="241300" y="1098549"/>
            <a:ext cx="8659016" cy="4419601"/>
          </a:xfrm>
          <a:prstGeom prst="rect">
            <a:avLst/>
          </a:prstGeom>
          <a:ln>
            <a:noFill/>
          </a:ln>
          <a:effectLst>
            <a:outerShdw blurRad="76200" dist="63500" dir="5040000" algn="tl" rotWithShape="0">
              <a:srgbClr val="000000">
                <a:alpha val="41000"/>
              </a:srgbClr>
            </a:outerShdw>
          </a:effectLst>
        </p:spPr>
      </p:pic>
    </p:spTree>
    <p:extLst>
      <p:ext uri="{BB962C8B-B14F-4D97-AF65-F5344CB8AC3E}">
        <p14:creationId xmlns:p14="http://schemas.microsoft.com/office/powerpoint/2010/main" val="20312931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1D6BA5DE-F7DF-4DDE-996B-EACF8DE9606A}"/>
              </a:ext>
            </a:extLst>
          </p:cNvPr>
          <p:cNvSpPr>
            <a:spLocks noGrp="1" noChangeArrowheads="1"/>
          </p:cNvSpPr>
          <p:nvPr>
            <p:ph type="title"/>
          </p:nvPr>
        </p:nvSpPr>
        <p:spPr>
          <a:xfrm>
            <a:off x="533400" y="4495800"/>
            <a:ext cx="6554867" cy="1524000"/>
          </a:xfrm>
        </p:spPr>
        <p:txBody>
          <a:bodyPr/>
          <a:lstStyle/>
          <a:p>
            <a:pPr eaLnBrk="1" hangingPunct="1"/>
            <a:r>
              <a:rPr lang="nb-NO" altLang="nb-NO" sz="3200"/>
              <a:t>Bygde - og bysamlingene i Molde</a:t>
            </a:r>
          </a:p>
        </p:txBody>
      </p:sp>
      <p:sp>
        <p:nvSpPr>
          <p:cNvPr id="11267" name="Rectangle 3">
            <a:extLst>
              <a:ext uri="{FF2B5EF4-FFF2-40B4-BE49-F238E27FC236}">
                <a16:creationId xmlns:a16="http://schemas.microsoft.com/office/drawing/2014/main" id="{68F0125F-808E-4247-99C2-C63DA5F20C59}"/>
              </a:ext>
            </a:extLst>
          </p:cNvPr>
          <p:cNvSpPr>
            <a:spLocks noGrp="1" noChangeArrowheads="1"/>
          </p:cNvSpPr>
          <p:nvPr>
            <p:ph idx="1"/>
          </p:nvPr>
        </p:nvSpPr>
        <p:spPr>
          <a:xfrm>
            <a:off x="6156325" y="1484313"/>
            <a:ext cx="2601913" cy="3744912"/>
          </a:xfrm>
        </p:spPr>
        <p:txBody>
          <a:bodyPr/>
          <a:lstStyle/>
          <a:p>
            <a:pPr eaLnBrk="1" hangingPunct="1">
              <a:lnSpc>
                <a:spcPct val="90000"/>
              </a:lnSpc>
              <a:buFontTx/>
              <a:buNone/>
            </a:pPr>
            <a:r>
              <a:rPr lang="nb-NO" altLang="nb-NO" sz="1800" dirty="0"/>
              <a:t>	Samlingene består av hele 50 bygninger fra romsdalsbygdene og fra Molde .</a:t>
            </a:r>
          </a:p>
          <a:p>
            <a:pPr eaLnBrk="1" hangingPunct="1">
              <a:lnSpc>
                <a:spcPct val="90000"/>
              </a:lnSpc>
              <a:buFontTx/>
              <a:buNone/>
            </a:pPr>
            <a:r>
              <a:rPr lang="nb-NO" altLang="nb-NO" sz="1800" dirty="0"/>
              <a:t>	”Bygata” åpnet i 1992</a:t>
            </a:r>
          </a:p>
          <a:p>
            <a:pPr eaLnBrk="1" hangingPunct="1">
              <a:lnSpc>
                <a:spcPct val="90000"/>
              </a:lnSpc>
              <a:buFontTx/>
              <a:buNone/>
            </a:pPr>
            <a:r>
              <a:rPr lang="nb-NO" altLang="nb-NO" sz="1800" dirty="0"/>
              <a:t>	 Herskapshuset ”Chateauet” med hage, ble åpnet i 2009.</a:t>
            </a:r>
          </a:p>
          <a:p>
            <a:pPr eaLnBrk="1" hangingPunct="1">
              <a:lnSpc>
                <a:spcPct val="90000"/>
              </a:lnSpc>
              <a:buFontTx/>
              <a:buNone/>
            </a:pPr>
            <a:r>
              <a:rPr lang="nb-NO" altLang="nb-NO" sz="1800" dirty="0"/>
              <a:t>      «Krona» -  2016 </a:t>
            </a:r>
          </a:p>
        </p:txBody>
      </p:sp>
      <p:pic>
        <p:nvPicPr>
          <p:cNvPr id="11268" name="Bilde 1">
            <a:extLst>
              <a:ext uri="{FF2B5EF4-FFF2-40B4-BE49-F238E27FC236}">
                <a16:creationId xmlns:a16="http://schemas.microsoft.com/office/drawing/2014/main" id="{A35D7681-F37C-4953-B5A3-32497AE462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203200"/>
            <a:ext cx="6097588" cy="4318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CF4E232B-E055-4E25-8E8F-25C78129985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905229" y="2963333"/>
            <a:ext cx="2236395" cy="3208867"/>
            <a:chOff x="9206969" y="2963333"/>
            <a:chExt cx="2981858" cy="3208867"/>
          </a:xfrm>
        </p:grpSpPr>
        <p:cxnSp>
          <p:nvCxnSpPr>
            <p:cNvPr id="43" name="Straight Connector 42">
              <a:extLst>
                <a:ext uri="{FF2B5EF4-FFF2-40B4-BE49-F238E27FC236}">
                  <a16:creationId xmlns:a16="http://schemas.microsoft.com/office/drawing/2014/main" id="{B26094DD-9B74-4317-8095-5A9F2D719E8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4" name="Straight Connector 43">
              <a:extLst>
                <a:ext uri="{FF2B5EF4-FFF2-40B4-BE49-F238E27FC236}">
                  <a16:creationId xmlns:a16="http://schemas.microsoft.com/office/drawing/2014/main" id="{ECE5EA3D-1202-4BF7-81E5-A244CE0D277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5" name="Straight Connector 44">
              <a:extLst>
                <a:ext uri="{FF2B5EF4-FFF2-40B4-BE49-F238E27FC236}">
                  <a16:creationId xmlns:a16="http://schemas.microsoft.com/office/drawing/2014/main" id="{EB2AA42A-BB47-40E5-A597-4FE72D6D158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6" name="Straight Connector 45">
              <a:extLst>
                <a:ext uri="{FF2B5EF4-FFF2-40B4-BE49-F238E27FC236}">
                  <a16:creationId xmlns:a16="http://schemas.microsoft.com/office/drawing/2014/main" id="{4B482B0F-111D-49E7-B98F-BB8E0CDF8F1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7" name="Straight Connector 46">
              <a:extLst>
                <a:ext uri="{FF2B5EF4-FFF2-40B4-BE49-F238E27FC236}">
                  <a16:creationId xmlns:a16="http://schemas.microsoft.com/office/drawing/2014/main" id="{79157DF3-ABBD-4673-84D1-B6352F55297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useBgFill="1">
        <p:nvSpPr>
          <p:cNvPr id="49" name="Rectangle 48">
            <a:extLst>
              <a:ext uri="{FF2B5EF4-FFF2-40B4-BE49-F238E27FC236}">
                <a16:creationId xmlns:a16="http://schemas.microsoft.com/office/drawing/2014/main" id="{57F4CF6E-2EC0-4403-B369-7AD0F0C1F1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CDC45BF2-CBF0-4F05-89F0-8F22BBF266BF}"/>
              </a:ext>
            </a:extLst>
          </p:cNvPr>
          <p:cNvSpPr>
            <a:spLocks noGrp="1"/>
          </p:cNvSpPr>
          <p:nvPr>
            <p:ph type="title"/>
          </p:nvPr>
        </p:nvSpPr>
        <p:spPr>
          <a:xfrm>
            <a:off x="4729352" y="4487332"/>
            <a:ext cx="2987485" cy="1507067"/>
          </a:xfrm>
        </p:spPr>
        <p:txBody>
          <a:bodyPr vert="horz" lIns="91440" tIns="45720" rIns="91440" bIns="45720" rtlCol="0" anchor="ctr">
            <a:normAutofit/>
          </a:bodyPr>
          <a:lstStyle/>
          <a:p>
            <a:r>
              <a:rPr lang="en-US" sz="2800" dirty="0"/>
              <a:t>Bygata</a:t>
            </a:r>
          </a:p>
        </p:txBody>
      </p:sp>
      <p:sp>
        <p:nvSpPr>
          <p:cNvPr id="51" name="Snip Diagonal Corner Rectangle 20">
            <a:extLst>
              <a:ext uri="{FF2B5EF4-FFF2-40B4-BE49-F238E27FC236}">
                <a16:creationId xmlns:a16="http://schemas.microsoft.com/office/drawing/2014/main" id="{EF4E916A-5917-4DFE-A6E3-AD8FDD57E8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82" y="-2"/>
            <a:ext cx="4572000" cy="6858000"/>
          </a:xfrm>
          <a:prstGeom prst="snip2DiagRect">
            <a:avLst>
              <a:gd name="adj1" fmla="val 0"/>
              <a:gd name="adj2" fmla="val 0"/>
            </a:avLst>
          </a:pr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Bilde 9" descr="Et bilde som inneholder bygning, utendørs, blomst, hus&#10;&#10;Automatisk generert beskrivelse">
            <a:extLst>
              <a:ext uri="{FF2B5EF4-FFF2-40B4-BE49-F238E27FC236}">
                <a16:creationId xmlns:a16="http://schemas.microsoft.com/office/drawing/2014/main" id="{3BE8A35A-53EA-42EE-A85A-6FF1B11417FA}"/>
              </a:ext>
            </a:extLst>
          </p:cNvPr>
          <p:cNvPicPr>
            <a:picLocks noChangeAspect="1"/>
          </p:cNvPicPr>
          <p:nvPr/>
        </p:nvPicPr>
        <p:blipFill rotWithShape="1">
          <a:blip r:embed="rId3">
            <a:extLst>
              <a:ext uri="{28A0092B-C50C-407E-A947-70E740481C1C}">
                <a14:useLocalDpi xmlns:a14="http://schemas.microsoft.com/office/drawing/2010/main" val="0"/>
              </a:ext>
            </a:extLst>
          </a:blip>
          <a:srcRect t="29986" r="5" b="8"/>
          <a:stretch/>
        </p:blipFill>
        <p:spPr>
          <a:xfrm>
            <a:off x="20" y="10"/>
            <a:ext cx="2811759" cy="2624657"/>
          </a:xfrm>
          <a:prstGeom prst="rect">
            <a:avLst/>
          </a:prstGeom>
        </p:spPr>
      </p:pic>
      <p:pic>
        <p:nvPicPr>
          <p:cNvPr id="14" name="Plassholder for innhold 13" descr="Et bilde som inneholder tre, utendørs, hus, bygning&#10;&#10;Automatisk generert beskrivelse">
            <a:extLst>
              <a:ext uri="{FF2B5EF4-FFF2-40B4-BE49-F238E27FC236}">
                <a16:creationId xmlns:a16="http://schemas.microsoft.com/office/drawing/2014/main" id="{5B08875E-BCA7-4E6C-8948-B39834D7E4CD}"/>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r="50" b="5"/>
          <a:stretch/>
        </p:blipFill>
        <p:spPr>
          <a:xfrm>
            <a:off x="2811780" y="10"/>
            <a:ext cx="1757736" cy="2624657"/>
          </a:xfrm>
          <a:prstGeom prst="rect">
            <a:avLst/>
          </a:prstGeom>
        </p:spPr>
      </p:pic>
      <p:cxnSp>
        <p:nvCxnSpPr>
          <p:cNvPr id="53" name="Straight Connector 52">
            <a:extLst>
              <a:ext uri="{FF2B5EF4-FFF2-40B4-BE49-F238E27FC236}">
                <a16:creationId xmlns:a16="http://schemas.microsoft.com/office/drawing/2014/main" id="{7A92E625-3A0E-40B5-92CC-C5DE1D2C422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811779" y="0"/>
            <a:ext cx="0" cy="2624667"/>
          </a:xfrm>
          <a:prstGeom prst="line">
            <a:avLst/>
          </a:prstGeom>
          <a:ln w="28575" cap="sq">
            <a:solidFill>
              <a:srgbClr val="FFFFFF"/>
            </a:solidFill>
            <a:miter lim="800000"/>
          </a:ln>
        </p:spPr>
        <p:style>
          <a:lnRef idx="1">
            <a:schemeClr val="accent1"/>
          </a:lnRef>
          <a:fillRef idx="0">
            <a:schemeClr val="accent1"/>
          </a:fillRef>
          <a:effectRef idx="0">
            <a:schemeClr val="accent1"/>
          </a:effectRef>
          <a:fontRef idx="minor">
            <a:schemeClr val="tx1"/>
          </a:fontRef>
        </p:style>
      </p:cxnSp>
      <p:pic>
        <p:nvPicPr>
          <p:cNvPr id="8" name="Bilde 7" descr="Et bilde som inneholder utendørs, tre, bygning, blomst&#10;&#10;Automatisk generert beskrivelse">
            <a:extLst>
              <a:ext uri="{FF2B5EF4-FFF2-40B4-BE49-F238E27FC236}">
                <a16:creationId xmlns:a16="http://schemas.microsoft.com/office/drawing/2014/main" id="{A66743EF-2F91-4785-B58A-48992C9891C7}"/>
              </a:ext>
            </a:extLst>
          </p:cNvPr>
          <p:cNvPicPr>
            <a:picLocks noChangeAspect="1"/>
          </p:cNvPicPr>
          <p:nvPr/>
        </p:nvPicPr>
        <p:blipFill rotWithShape="1">
          <a:blip r:embed="rId5">
            <a:extLst>
              <a:ext uri="{28A0092B-C50C-407E-A947-70E740481C1C}">
                <a14:useLocalDpi xmlns:a14="http://schemas.microsoft.com/office/drawing/2010/main" val="0"/>
              </a:ext>
            </a:extLst>
          </a:blip>
          <a:srcRect l="23802" r="21145" b="4"/>
          <a:stretch/>
        </p:blipFill>
        <p:spPr>
          <a:xfrm>
            <a:off x="20" y="2653748"/>
            <a:ext cx="1735982" cy="4204250"/>
          </a:xfrm>
          <a:prstGeom prst="rect">
            <a:avLst/>
          </a:prstGeom>
        </p:spPr>
      </p:pic>
      <p:pic>
        <p:nvPicPr>
          <p:cNvPr id="23" name="Bilde 22" descr="Et bilde som inneholder hylle, bok, innendørs, datamaskin&#10;&#10;Automatisk generert beskrivelse">
            <a:extLst>
              <a:ext uri="{FF2B5EF4-FFF2-40B4-BE49-F238E27FC236}">
                <a16:creationId xmlns:a16="http://schemas.microsoft.com/office/drawing/2014/main" id="{2262AAF8-ED78-452E-B628-08F76587E895}"/>
              </a:ext>
            </a:extLst>
          </p:cNvPr>
          <p:cNvPicPr>
            <a:picLocks noChangeAspect="1"/>
          </p:cNvPicPr>
          <p:nvPr/>
        </p:nvPicPr>
        <p:blipFill rotWithShape="1">
          <a:blip r:embed="rId6">
            <a:extLst>
              <a:ext uri="{28A0092B-C50C-407E-A947-70E740481C1C}">
                <a14:useLocalDpi xmlns:a14="http://schemas.microsoft.com/office/drawing/2010/main" val="0"/>
              </a:ext>
            </a:extLst>
          </a:blip>
          <a:srcRect l="13642" r="19321" b="-4"/>
          <a:stretch/>
        </p:blipFill>
        <p:spPr>
          <a:xfrm>
            <a:off x="1745937" y="2653748"/>
            <a:ext cx="2825509" cy="4204420"/>
          </a:xfrm>
          <a:prstGeom prst="rect">
            <a:avLst/>
          </a:prstGeom>
        </p:spPr>
      </p:pic>
      <p:cxnSp>
        <p:nvCxnSpPr>
          <p:cNvPr id="55" name="Straight Connector 54">
            <a:extLst>
              <a:ext uri="{FF2B5EF4-FFF2-40B4-BE49-F238E27FC236}">
                <a16:creationId xmlns:a16="http://schemas.microsoft.com/office/drawing/2014/main" id="{90C0CD79-9F43-4D5A-AFDF-AAD77A1CE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745937" y="2651760"/>
            <a:ext cx="0" cy="4206240"/>
          </a:xfrm>
          <a:prstGeom prst="line">
            <a:avLst/>
          </a:prstGeom>
          <a:ln w="28575" cap="sq">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897E42BA-0B2D-4B1F-BF0B-D3D825D09C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66008" y="0"/>
            <a:ext cx="0" cy="6858000"/>
          </a:xfrm>
          <a:prstGeom prst="line">
            <a:avLst/>
          </a:prstGeom>
          <a:ln w="28575" cap="sq">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FC8BFDC9-472B-4E97-8C95-31E577B8CDF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60570" y="0"/>
            <a:ext cx="0" cy="6858000"/>
          </a:xfrm>
          <a:prstGeom prst="line">
            <a:avLst/>
          </a:prstGeom>
          <a:ln w="28575" cap="sq">
            <a:solidFill>
              <a:srgbClr val="FFFFFF"/>
            </a:solidFill>
            <a:miter lim="800000"/>
          </a:ln>
        </p:spPr>
        <p:style>
          <a:lnRef idx="1">
            <a:schemeClr val="accent1"/>
          </a:lnRef>
          <a:fillRef idx="0">
            <a:schemeClr val="accent1"/>
          </a:fillRef>
          <a:effectRef idx="0">
            <a:schemeClr val="accent1"/>
          </a:effectRef>
          <a:fontRef idx="minor">
            <a:schemeClr val="tx1"/>
          </a:fontRef>
        </p:style>
      </p:cxnSp>
      <p:sp>
        <p:nvSpPr>
          <p:cNvPr id="4" name="Plassholder for tekst 3">
            <a:extLst>
              <a:ext uri="{FF2B5EF4-FFF2-40B4-BE49-F238E27FC236}">
                <a16:creationId xmlns:a16="http://schemas.microsoft.com/office/drawing/2014/main" id="{3083D7F6-E177-4064-9FD1-4C79562CA0C0}"/>
              </a:ext>
            </a:extLst>
          </p:cNvPr>
          <p:cNvSpPr>
            <a:spLocks noGrp="1"/>
          </p:cNvSpPr>
          <p:nvPr>
            <p:ph type="body" sz="half" idx="2"/>
          </p:nvPr>
        </p:nvSpPr>
        <p:spPr>
          <a:xfrm>
            <a:off x="4729352" y="685800"/>
            <a:ext cx="3457386" cy="3615267"/>
          </a:xfrm>
        </p:spPr>
        <p:txBody>
          <a:bodyPr vert="horz" lIns="91440" tIns="45720" rIns="91440" bIns="45720" rtlCol="0" anchor="ctr">
            <a:normAutofit/>
          </a:bodyPr>
          <a:lstStyle/>
          <a:p>
            <a:r>
              <a:rPr lang="en-US" sz="1400" b="1" dirty="0"/>
              <a:t>Bygata representerer “det gamle Molde”, før bybrannen i 1916 og bombingen I 1940 – den idylliske småhusbyen, med stakittgjerder og hager som ga tilnavnet “Rosenes by” </a:t>
            </a:r>
          </a:p>
          <a:p>
            <a:r>
              <a:rPr lang="en-US" sz="1400" b="1" dirty="0"/>
              <a:t>Bygata på museet representerer også nær fortid – historie folk kjenner seg igjen i. </a:t>
            </a:r>
          </a:p>
          <a:p>
            <a:endParaRPr lang="en-US" sz="1400" b="1" dirty="0"/>
          </a:p>
        </p:txBody>
      </p:sp>
      <p:grpSp>
        <p:nvGrpSpPr>
          <p:cNvPr id="61" name="Group 60">
            <a:extLst>
              <a:ext uri="{FF2B5EF4-FFF2-40B4-BE49-F238E27FC236}">
                <a16:creationId xmlns:a16="http://schemas.microsoft.com/office/drawing/2014/main" id="{13FEE61F-5828-4744-8C38-2C88485C4F9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719218" y="2963333"/>
            <a:ext cx="1422401" cy="2218267"/>
            <a:chOff x="10292292" y="2963333"/>
            <a:chExt cx="1896535" cy="2218267"/>
          </a:xfrm>
        </p:grpSpPr>
        <p:cxnSp>
          <p:nvCxnSpPr>
            <p:cNvPr id="62" name="Straight Connector 61">
              <a:extLst>
                <a:ext uri="{FF2B5EF4-FFF2-40B4-BE49-F238E27FC236}">
                  <a16:creationId xmlns:a16="http://schemas.microsoft.com/office/drawing/2014/main" id="{EB296249-B253-45C8-A4C3-4F494F25109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3" name="Straight Connector 62">
              <a:extLst>
                <a:ext uri="{FF2B5EF4-FFF2-40B4-BE49-F238E27FC236}">
                  <a16:creationId xmlns:a16="http://schemas.microsoft.com/office/drawing/2014/main" id="{57BD1E6D-0AED-4C51-A020-EA62568C7AC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699485" y="3190344"/>
              <a:ext cx="1489342" cy="1489341"/>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4" name="Straight Connector 63">
              <a:extLst>
                <a:ext uri="{FF2B5EF4-FFF2-40B4-BE49-F238E27FC236}">
                  <a16:creationId xmlns:a16="http://schemas.microsoft.com/office/drawing/2014/main" id="{731D0C1A-3AAD-4866-9338-40AB8A0B0DD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5" name="Straight Connector 64">
              <a:extLst>
                <a:ext uri="{FF2B5EF4-FFF2-40B4-BE49-F238E27FC236}">
                  <a16:creationId xmlns:a16="http://schemas.microsoft.com/office/drawing/2014/main" id="{D31596BB-83B5-4705-93F1-4FBF08C4648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6" name="Straight Connector 65">
              <a:extLst>
                <a:ext uri="{FF2B5EF4-FFF2-40B4-BE49-F238E27FC236}">
                  <a16:creationId xmlns:a16="http://schemas.microsoft.com/office/drawing/2014/main" id="{1B4491E4-B86A-49E8-8E73-453CFC4BCC0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6922960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grpSp>
        <p:nvGrpSpPr>
          <p:cNvPr id="72" name="Group 71">
            <a:extLst>
              <a:ext uri="{FF2B5EF4-FFF2-40B4-BE49-F238E27FC236}">
                <a16:creationId xmlns:a16="http://schemas.microsoft.com/office/drawing/2014/main" id="{C0B8942F-1DB1-47D5-A442-974C8C3C58B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905229" y="2963333"/>
            <a:ext cx="2236395" cy="3208867"/>
            <a:chOff x="9206969" y="2963333"/>
            <a:chExt cx="2981858" cy="3208867"/>
          </a:xfrm>
        </p:grpSpPr>
        <p:cxnSp>
          <p:nvCxnSpPr>
            <p:cNvPr id="73" name="Straight Connector 72">
              <a:extLst>
                <a:ext uri="{FF2B5EF4-FFF2-40B4-BE49-F238E27FC236}">
                  <a16:creationId xmlns:a16="http://schemas.microsoft.com/office/drawing/2014/main" id="{1C4F2DE7-DA8E-4E40-86A6-F91A96F8171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4" name="Straight Connector 73">
              <a:extLst>
                <a:ext uri="{FF2B5EF4-FFF2-40B4-BE49-F238E27FC236}">
                  <a16:creationId xmlns:a16="http://schemas.microsoft.com/office/drawing/2014/main" id="{CD78B664-355E-4D0F-9B93-52BF83C5930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5" name="Straight Connector 74">
              <a:extLst>
                <a:ext uri="{FF2B5EF4-FFF2-40B4-BE49-F238E27FC236}">
                  <a16:creationId xmlns:a16="http://schemas.microsoft.com/office/drawing/2014/main" id="{03545812-0237-4A1E-8990-51D40D142F4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6" name="Straight Connector 75">
              <a:extLst>
                <a:ext uri="{FF2B5EF4-FFF2-40B4-BE49-F238E27FC236}">
                  <a16:creationId xmlns:a16="http://schemas.microsoft.com/office/drawing/2014/main" id="{5AF8F8BB-F1EA-4069-9D6E-EE56C82A655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7" name="Straight Connector 76">
              <a:extLst>
                <a:ext uri="{FF2B5EF4-FFF2-40B4-BE49-F238E27FC236}">
                  <a16:creationId xmlns:a16="http://schemas.microsoft.com/office/drawing/2014/main" id="{9ECB9BA5-B233-40C8-9EB3-5E4D50CC6E2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useBgFill="1">
        <p:nvSpPr>
          <p:cNvPr id="79" name="Rectangle 78">
            <a:extLst>
              <a:ext uri="{FF2B5EF4-FFF2-40B4-BE49-F238E27FC236}">
                <a16:creationId xmlns:a16="http://schemas.microsoft.com/office/drawing/2014/main" id="{7A0B19AE-08BE-4B33-BB8F-F0124FC5CB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62" name="Rectangle 2">
            <a:extLst>
              <a:ext uri="{FF2B5EF4-FFF2-40B4-BE49-F238E27FC236}">
                <a16:creationId xmlns:a16="http://schemas.microsoft.com/office/drawing/2014/main" id="{EA28961F-D755-4014-819A-A4AF6A241A51}"/>
              </a:ext>
            </a:extLst>
          </p:cNvPr>
          <p:cNvSpPr>
            <a:spLocks noGrp="1" noChangeArrowheads="1"/>
          </p:cNvSpPr>
          <p:nvPr>
            <p:ph type="title"/>
          </p:nvPr>
        </p:nvSpPr>
        <p:spPr>
          <a:xfrm>
            <a:off x="4729352" y="4487332"/>
            <a:ext cx="2987485" cy="1507067"/>
          </a:xfrm>
        </p:spPr>
        <p:txBody>
          <a:bodyPr vert="horz" lIns="91440" tIns="45720" rIns="91440" bIns="45720" rtlCol="0" anchor="ctr">
            <a:normAutofit/>
          </a:bodyPr>
          <a:lstStyle/>
          <a:p>
            <a:pPr>
              <a:lnSpc>
                <a:spcPct val="90000"/>
              </a:lnSpc>
            </a:pPr>
            <a:r>
              <a:rPr lang="en-US" altLang="nb-NO" dirty="0"/>
              <a:t>Chateauet – herskapsvilla og hageanlegg fra 1918</a:t>
            </a:r>
            <a:br>
              <a:rPr lang="en-US" altLang="nb-NO" dirty="0"/>
            </a:br>
            <a:endParaRPr lang="en-US" altLang="nb-NO" dirty="0"/>
          </a:p>
        </p:txBody>
      </p:sp>
      <p:sp>
        <p:nvSpPr>
          <p:cNvPr id="81" name="Snip Diagonal Corner Rectangle 20">
            <a:extLst>
              <a:ext uri="{FF2B5EF4-FFF2-40B4-BE49-F238E27FC236}">
                <a16:creationId xmlns:a16="http://schemas.microsoft.com/office/drawing/2014/main" id="{C8E7EC9C-95FF-41BB-96EC-52743166CD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82" y="-2"/>
            <a:ext cx="4572000" cy="6858000"/>
          </a:xfrm>
          <a:prstGeom prst="snip2DiagRect">
            <a:avLst>
              <a:gd name="adj1" fmla="val 0"/>
              <a:gd name="adj2" fmla="val 0"/>
            </a:avLst>
          </a:pr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lassholder for innhold 17" descr="Et bilde som inneholder gulv, innendørs, stol, vegg&#10;&#10;Automatisk generert beskrivelse">
            <a:extLst>
              <a:ext uri="{FF2B5EF4-FFF2-40B4-BE49-F238E27FC236}">
                <a16:creationId xmlns:a16="http://schemas.microsoft.com/office/drawing/2014/main" id="{BF8A9162-2C7E-4359-8CD5-A20B30C384AD}"/>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8959" r="3" b="28502"/>
          <a:stretch/>
        </p:blipFill>
        <p:spPr>
          <a:xfrm>
            <a:off x="20" y="10"/>
            <a:ext cx="2811759" cy="2624657"/>
          </a:xfrm>
          <a:prstGeom prst="rect">
            <a:avLst/>
          </a:prstGeom>
        </p:spPr>
      </p:pic>
      <p:pic>
        <p:nvPicPr>
          <p:cNvPr id="20" name="Bilde 19" descr="Et bilde som inneholder innendørs, vegg, gulv, klær&#10;&#10;Automatisk generert beskrivelse">
            <a:extLst>
              <a:ext uri="{FF2B5EF4-FFF2-40B4-BE49-F238E27FC236}">
                <a16:creationId xmlns:a16="http://schemas.microsoft.com/office/drawing/2014/main" id="{4CBBF67D-783A-46D6-9BB4-221E617511C6}"/>
              </a:ext>
            </a:extLst>
          </p:cNvPr>
          <p:cNvPicPr>
            <a:picLocks noChangeAspect="1"/>
          </p:cNvPicPr>
          <p:nvPr/>
        </p:nvPicPr>
        <p:blipFill rotWithShape="1">
          <a:blip r:embed="rId4">
            <a:extLst>
              <a:ext uri="{28A0092B-C50C-407E-A947-70E740481C1C}">
                <a14:useLocalDpi xmlns:a14="http://schemas.microsoft.com/office/drawing/2010/main" val="0"/>
              </a:ext>
            </a:extLst>
          </a:blip>
          <a:srcRect t="707" r="-6" b="-6"/>
          <a:stretch/>
        </p:blipFill>
        <p:spPr>
          <a:xfrm>
            <a:off x="2811780" y="1"/>
            <a:ext cx="1757839" cy="2624667"/>
          </a:xfrm>
          <a:prstGeom prst="rect">
            <a:avLst/>
          </a:prstGeom>
        </p:spPr>
      </p:pic>
      <p:pic>
        <p:nvPicPr>
          <p:cNvPr id="22" name="Bilde 21" descr="Et bilde som inneholder utendørs, bygning, himmel, hus&#10;&#10;Automatisk generert beskrivelse">
            <a:extLst>
              <a:ext uri="{FF2B5EF4-FFF2-40B4-BE49-F238E27FC236}">
                <a16:creationId xmlns:a16="http://schemas.microsoft.com/office/drawing/2014/main" id="{94D0805E-4C4C-4785-9420-26CDADE3EAEC}"/>
              </a:ext>
            </a:extLst>
          </p:cNvPr>
          <p:cNvPicPr>
            <a:picLocks noChangeAspect="1"/>
          </p:cNvPicPr>
          <p:nvPr/>
        </p:nvPicPr>
        <p:blipFill rotWithShape="1">
          <a:blip r:embed="rId5">
            <a:extLst>
              <a:ext uri="{28A0092B-C50C-407E-A947-70E740481C1C}">
                <a14:useLocalDpi xmlns:a14="http://schemas.microsoft.com/office/drawing/2010/main" val="0"/>
              </a:ext>
            </a:extLst>
          </a:blip>
          <a:srcRect l="21535" r="5997" b="-2"/>
          <a:stretch/>
        </p:blipFill>
        <p:spPr>
          <a:xfrm>
            <a:off x="20" y="2624497"/>
            <a:ext cx="4579125" cy="4233670"/>
          </a:xfrm>
          <a:prstGeom prst="rect">
            <a:avLst/>
          </a:prstGeom>
        </p:spPr>
      </p:pic>
      <p:cxnSp>
        <p:nvCxnSpPr>
          <p:cNvPr id="83" name="Straight Connector 82">
            <a:extLst>
              <a:ext uri="{FF2B5EF4-FFF2-40B4-BE49-F238E27FC236}">
                <a16:creationId xmlns:a16="http://schemas.microsoft.com/office/drawing/2014/main" id="{E136C846-39CA-486C-8D0F-685F89C750A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rot="5400000">
            <a:off x="2280285" y="344382"/>
            <a:ext cx="0" cy="4560570"/>
          </a:xfrm>
          <a:prstGeom prst="line">
            <a:avLst/>
          </a:prstGeom>
          <a:ln w="28575" cap="sq">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A1BF595E-F85F-4133-84DA-F3315F0F4F3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811779" y="0"/>
            <a:ext cx="0" cy="2606040"/>
          </a:xfrm>
          <a:prstGeom prst="line">
            <a:avLst/>
          </a:prstGeom>
          <a:ln w="28575" cap="sq">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6CDE4CA8-53B0-4CE3-B019-B1726066C85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66008" y="0"/>
            <a:ext cx="0" cy="6858000"/>
          </a:xfrm>
          <a:prstGeom prst="line">
            <a:avLst/>
          </a:prstGeom>
          <a:ln w="28575" cap="sq">
            <a:solidFill>
              <a:srgbClr val="FFFFFF"/>
            </a:solidFill>
            <a:miter lim="800000"/>
          </a:ln>
        </p:spPr>
        <p:style>
          <a:lnRef idx="1">
            <a:schemeClr val="accent1"/>
          </a:lnRef>
          <a:fillRef idx="0">
            <a:schemeClr val="accent1"/>
          </a:fillRef>
          <a:effectRef idx="0">
            <a:schemeClr val="accent1"/>
          </a:effectRef>
          <a:fontRef idx="minor">
            <a:schemeClr val="tx1"/>
          </a:fontRef>
        </p:style>
      </p:cxnSp>
      <p:sp>
        <p:nvSpPr>
          <p:cNvPr id="15363" name="Rectangle 3">
            <a:extLst>
              <a:ext uri="{FF2B5EF4-FFF2-40B4-BE49-F238E27FC236}">
                <a16:creationId xmlns:a16="http://schemas.microsoft.com/office/drawing/2014/main" id="{12650758-4F8C-47A6-9303-7DEB16989170}"/>
              </a:ext>
            </a:extLst>
          </p:cNvPr>
          <p:cNvSpPr>
            <a:spLocks noGrp="1" noChangeArrowheads="1"/>
          </p:cNvSpPr>
          <p:nvPr>
            <p:ph type="body" sz="half" idx="2"/>
          </p:nvPr>
        </p:nvSpPr>
        <p:spPr>
          <a:xfrm>
            <a:off x="4729352" y="685800"/>
            <a:ext cx="3457386" cy="3615267"/>
          </a:xfrm>
        </p:spPr>
        <p:txBody>
          <a:bodyPr vert="horz" lIns="91440" tIns="45720" rIns="91440" bIns="45720" rtlCol="0" anchor="ctr">
            <a:normAutofit/>
          </a:bodyPr>
          <a:lstStyle/>
          <a:p>
            <a:r>
              <a:rPr lang="en-US" altLang="nb-NO" sz="1400" b="1" dirty="0"/>
              <a:t>Chateauet ble erhvervet fra Molde Kommune I 2004, og eiendommen ble samtidig fredet. </a:t>
            </a:r>
          </a:p>
          <a:p>
            <a:r>
              <a:rPr lang="en-US" altLang="nb-NO" sz="1400" b="1" dirty="0"/>
              <a:t>Museet har restaurert bygget og rekonstruert hagen. </a:t>
            </a:r>
          </a:p>
          <a:p>
            <a:r>
              <a:rPr lang="en-US" altLang="nb-NO" sz="1400" b="1" dirty="0"/>
              <a:t>Chateauet er en del av formidlingstilbudet ved hovedmuseet I Molde. </a:t>
            </a:r>
          </a:p>
        </p:txBody>
      </p:sp>
      <p:grpSp>
        <p:nvGrpSpPr>
          <p:cNvPr id="89" name="Group 88">
            <a:extLst>
              <a:ext uri="{FF2B5EF4-FFF2-40B4-BE49-F238E27FC236}">
                <a16:creationId xmlns:a16="http://schemas.microsoft.com/office/drawing/2014/main" id="{1BCB1C39-9EF7-4CB9-A604-26E5E8CA226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719218" y="2963333"/>
            <a:ext cx="1422401" cy="2218267"/>
            <a:chOff x="10292292" y="2963333"/>
            <a:chExt cx="1896535" cy="2218267"/>
          </a:xfrm>
        </p:grpSpPr>
        <p:cxnSp>
          <p:nvCxnSpPr>
            <p:cNvPr id="90" name="Straight Connector 89">
              <a:extLst>
                <a:ext uri="{FF2B5EF4-FFF2-40B4-BE49-F238E27FC236}">
                  <a16:creationId xmlns:a16="http://schemas.microsoft.com/office/drawing/2014/main" id="{E762DCFC-76BA-43AF-AE96-AFD04EED7AB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1" name="Straight Connector 90">
              <a:extLst>
                <a:ext uri="{FF2B5EF4-FFF2-40B4-BE49-F238E27FC236}">
                  <a16:creationId xmlns:a16="http://schemas.microsoft.com/office/drawing/2014/main" id="{84F9B620-9624-4543-B72B-EC7CE086BCF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699485" y="3190344"/>
              <a:ext cx="1489342" cy="1489341"/>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2" name="Straight Connector 91">
              <a:extLst>
                <a:ext uri="{FF2B5EF4-FFF2-40B4-BE49-F238E27FC236}">
                  <a16:creationId xmlns:a16="http://schemas.microsoft.com/office/drawing/2014/main" id="{BD8A0AE0-F95E-4563-9D87-6F65F357CF1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3" name="Straight Connector 92">
              <a:extLst>
                <a:ext uri="{FF2B5EF4-FFF2-40B4-BE49-F238E27FC236}">
                  <a16:creationId xmlns:a16="http://schemas.microsoft.com/office/drawing/2014/main" id="{0AFBEB56-1440-473A-8612-935A28355E0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4" name="Straight Connector 93">
              <a:extLst>
                <a:ext uri="{FF2B5EF4-FFF2-40B4-BE49-F238E27FC236}">
                  <a16:creationId xmlns:a16="http://schemas.microsoft.com/office/drawing/2014/main" id="{3CA34CAD-842E-4A6D-AEDF-745DB258161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EC43C72-7101-481F-A634-2A2987D5FC04}"/>
              </a:ext>
            </a:extLst>
          </p:cNvPr>
          <p:cNvSpPr>
            <a:spLocks noGrp="1"/>
          </p:cNvSpPr>
          <p:nvPr>
            <p:ph type="title"/>
          </p:nvPr>
        </p:nvSpPr>
        <p:spPr>
          <a:xfrm>
            <a:off x="4860032" y="685800"/>
            <a:ext cx="4091120" cy="1507067"/>
          </a:xfrm>
        </p:spPr>
        <p:txBody>
          <a:bodyPr vert="horz" lIns="91440" tIns="45720" rIns="91440" bIns="45720" rtlCol="0" anchor="ctr">
            <a:normAutofit/>
          </a:bodyPr>
          <a:lstStyle/>
          <a:p>
            <a:r>
              <a:rPr lang="en-US" sz="2800" dirty="0"/>
              <a:t>Romsdalsmuseets Venner</a:t>
            </a:r>
          </a:p>
        </p:txBody>
      </p:sp>
      <p:pic>
        <p:nvPicPr>
          <p:cNvPr id="14" name="Bilde 13" descr="Et bilde som inneholder person, bygning, stående, poserer&#10;&#10;Automatisk generert beskrivelse">
            <a:extLst>
              <a:ext uri="{FF2B5EF4-FFF2-40B4-BE49-F238E27FC236}">
                <a16:creationId xmlns:a16="http://schemas.microsoft.com/office/drawing/2014/main" id="{F6E99A95-8EA4-42BC-AA56-1FCA59AB6397}"/>
              </a:ext>
            </a:extLst>
          </p:cNvPr>
          <p:cNvPicPr>
            <a:picLocks noChangeAspect="1"/>
          </p:cNvPicPr>
          <p:nvPr/>
        </p:nvPicPr>
        <p:blipFill rotWithShape="1">
          <a:blip r:embed="rId3">
            <a:extLst>
              <a:ext uri="{28A0092B-C50C-407E-A947-70E740481C1C}">
                <a14:useLocalDpi xmlns:a14="http://schemas.microsoft.com/office/drawing/2010/main" val="0"/>
              </a:ext>
            </a:extLst>
          </a:blip>
          <a:srcRect l="38620"/>
          <a:stretch/>
        </p:blipFill>
        <p:spPr>
          <a:xfrm>
            <a:off x="20" y="-4"/>
            <a:ext cx="2806321" cy="3429004"/>
          </a:xfrm>
          <a:prstGeom prst="rect">
            <a:avLst/>
          </a:prstGeom>
        </p:spPr>
      </p:pic>
      <p:pic>
        <p:nvPicPr>
          <p:cNvPr id="12" name="Bilde 11" descr="Et bilde som inneholder utendørs, tre, gress, himmel&#10;&#10;Automatisk generert beskrivelse">
            <a:extLst>
              <a:ext uri="{FF2B5EF4-FFF2-40B4-BE49-F238E27FC236}">
                <a16:creationId xmlns:a16="http://schemas.microsoft.com/office/drawing/2014/main" id="{6194B24D-1D75-49FD-964B-B83ABB60F24A}"/>
              </a:ext>
            </a:extLst>
          </p:cNvPr>
          <p:cNvPicPr>
            <a:picLocks noChangeAspect="1"/>
          </p:cNvPicPr>
          <p:nvPr/>
        </p:nvPicPr>
        <p:blipFill rotWithShape="1">
          <a:blip r:embed="rId4">
            <a:extLst>
              <a:ext uri="{28A0092B-C50C-407E-A947-70E740481C1C}">
                <a14:useLocalDpi xmlns:a14="http://schemas.microsoft.com/office/drawing/2010/main" val="0"/>
              </a:ext>
            </a:extLst>
          </a:blip>
          <a:srcRect l="17549" r="27717" b="2"/>
          <a:stretch/>
        </p:blipFill>
        <p:spPr>
          <a:xfrm>
            <a:off x="1763412" y="3429001"/>
            <a:ext cx="2811780" cy="3429000"/>
          </a:xfrm>
          <a:prstGeom prst="rect">
            <a:avLst/>
          </a:prstGeom>
        </p:spPr>
      </p:pic>
      <p:pic>
        <p:nvPicPr>
          <p:cNvPr id="8" name="Plassholder for innhold 7" descr="Et bilde som inneholder gress, person, utendørs, barn&#10;&#10;Automatisk generert beskrivelse">
            <a:extLst>
              <a:ext uri="{FF2B5EF4-FFF2-40B4-BE49-F238E27FC236}">
                <a16:creationId xmlns:a16="http://schemas.microsoft.com/office/drawing/2014/main" id="{6F1441BA-D241-4E07-8A4D-971D938FEDE9}"/>
              </a:ext>
            </a:extLst>
          </p:cNvPr>
          <p:cNvPicPr>
            <a:picLocks noGrp="1" noChangeAspect="1"/>
          </p:cNvPicPr>
          <p:nvPr>
            <p:ph sz="half" idx="2"/>
          </p:nvPr>
        </p:nvPicPr>
        <p:blipFill rotWithShape="1">
          <a:blip r:embed="rId5">
            <a:extLst>
              <a:ext uri="{28A0092B-C50C-407E-A947-70E740481C1C}">
                <a14:useLocalDpi xmlns:a14="http://schemas.microsoft.com/office/drawing/2010/main" val="0"/>
              </a:ext>
            </a:extLst>
          </a:blip>
          <a:srcRect l="27578" r="34212"/>
          <a:stretch/>
        </p:blipFill>
        <p:spPr>
          <a:xfrm>
            <a:off x="8838" y="3407681"/>
            <a:ext cx="1757839" cy="3450317"/>
          </a:xfrm>
          <a:prstGeom prst="rect">
            <a:avLst/>
          </a:prstGeom>
        </p:spPr>
      </p:pic>
      <p:pic>
        <p:nvPicPr>
          <p:cNvPr id="10" name="Bilde 9" descr="Et bilde som inneholder person, innendørs, mann, gulv&#10;&#10;Automatisk generert beskrivelse">
            <a:extLst>
              <a:ext uri="{FF2B5EF4-FFF2-40B4-BE49-F238E27FC236}">
                <a16:creationId xmlns:a16="http://schemas.microsoft.com/office/drawing/2014/main" id="{D9B36E12-F1D4-4E8A-B0E6-D29A3EC858C8}"/>
              </a:ext>
            </a:extLst>
          </p:cNvPr>
          <p:cNvPicPr>
            <a:picLocks noChangeAspect="1"/>
          </p:cNvPicPr>
          <p:nvPr/>
        </p:nvPicPr>
        <p:blipFill rotWithShape="1">
          <a:blip r:embed="rId6">
            <a:extLst>
              <a:ext uri="{28A0092B-C50C-407E-A947-70E740481C1C}">
                <a14:useLocalDpi xmlns:a14="http://schemas.microsoft.com/office/drawing/2010/main" val="0"/>
              </a:ext>
            </a:extLst>
          </a:blip>
          <a:srcRect l="26525" r="35148" b="-3"/>
          <a:stretch/>
        </p:blipFill>
        <p:spPr>
          <a:xfrm>
            <a:off x="2817353" y="1"/>
            <a:ext cx="1757839" cy="3439886"/>
          </a:xfrm>
          <a:prstGeom prst="rect">
            <a:avLst/>
          </a:prstGeom>
        </p:spPr>
      </p:pic>
      <p:sp>
        <p:nvSpPr>
          <p:cNvPr id="3" name="Plassholder for innhold 2">
            <a:extLst>
              <a:ext uri="{FF2B5EF4-FFF2-40B4-BE49-F238E27FC236}">
                <a16:creationId xmlns:a16="http://schemas.microsoft.com/office/drawing/2014/main" id="{374B0224-34C5-432F-8715-5CAF0A9ACF59}"/>
              </a:ext>
            </a:extLst>
          </p:cNvPr>
          <p:cNvSpPr>
            <a:spLocks noGrp="1"/>
          </p:cNvSpPr>
          <p:nvPr>
            <p:ph sz="half" idx="1"/>
          </p:nvPr>
        </p:nvSpPr>
        <p:spPr>
          <a:xfrm>
            <a:off x="4862766" y="2420888"/>
            <a:ext cx="3669673" cy="3528392"/>
          </a:xfrm>
        </p:spPr>
        <p:txBody>
          <a:bodyPr vert="horz" lIns="91440" tIns="45720" rIns="91440" bIns="45720" rtlCol="0" anchor="ctr">
            <a:normAutofit fontScale="70000" lnSpcReduction="20000"/>
          </a:bodyPr>
          <a:lstStyle/>
          <a:p>
            <a:pPr marL="0" indent="0">
              <a:buNone/>
            </a:pPr>
            <a:r>
              <a:rPr lang="en-US" b="1" dirty="0"/>
              <a:t>Romsdalsmuseets Venner, er en av de </a:t>
            </a:r>
            <a:r>
              <a:rPr lang="en-US" b="1" dirty="0" err="1"/>
              <a:t>eldste</a:t>
            </a:r>
            <a:r>
              <a:rPr lang="en-US" b="1" dirty="0"/>
              <a:t> venneforeningene. Etablert I 1989 med </a:t>
            </a:r>
            <a:r>
              <a:rPr lang="en-US" b="1" dirty="0" err="1"/>
              <a:t>fokus</a:t>
            </a:r>
            <a:r>
              <a:rPr lang="en-US" b="1" dirty="0"/>
              <a:t> på </a:t>
            </a:r>
            <a:r>
              <a:rPr lang="en-US" b="1" dirty="0" err="1"/>
              <a:t>formidlingstiltak</a:t>
            </a:r>
            <a:r>
              <a:rPr lang="en-US" b="1" dirty="0"/>
              <a:t> ved Romsdalsmuseet I Molde med </a:t>
            </a:r>
            <a:r>
              <a:rPr lang="en-US" b="1" dirty="0" err="1"/>
              <a:t>alle</a:t>
            </a:r>
            <a:r>
              <a:rPr lang="en-US" b="1" dirty="0"/>
              <a:t> </a:t>
            </a:r>
            <a:r>
              <a:rPr lang="en-US" b="1" dirty="0" err="1"/>
              <a:t>underavdelinger</a:t>
            </a:r>
            <a:r>
              <a:rPr lang="en-US" b="1" dirty="0"/>
              <a:t> her. </a:t>
            </a:r>
          </a:p>
          <a:p>
            <a:pPr marL="0" indent="0">
              <a:buNone/>
            </a:pPr>
            <a:r>
              <a:rPr lang="en-US" b="1" dirty="0"/>
              <a:t>Ved </a:t>
            </a:r>
            <a:r>
              <a:rPr lang="en-US" b="1" dirty="0" err="1"/>
              <a:t>årskiftet</a:t>
            </a:r>
            <a:r>
              <a:rPr lang="en-US" b="1" dirty="0"/>
              <a:t> 2018/2019 </a:t>
            </a:r>
            <a:r>
              <a:rPr lang="en-US" b="1" dirty="0" err="1"/>
              <a:t>besto</a:t>
            </a:r>
            <a:r>
              <a:rPr lang="en-US" b="1" dirty="0"/>
              <a:t> foreningen av 558 medlemmer, der </a:t>
            </a:r>
            <a:r>
              <a:rPr lang="en-US" b="1" dirty="0" err="1"/>
              <a:t>halvparten</a:t>
            </a:r>
            <a:r>
              <a:rPr lang="en-US" b="1" dirty="0"/>
              <a:t> er </a:t>
            </a:r>
            <a:r>
              <a:rPr lang="en-US" b="1" dirty="0" err="1"/>
              <a:t>familiemedlemskap</a:t>
            </a:r>
            <a:r>
              <a:rPr lang="en-US" b="1" dirty="0"/>
              <a:t> med to eller </a:t>
            </a:r>
            <a:r>
              <a:rPr lang="en-US" b="1" dirty="0" err="1"/>
              <a:t>flere</a:t>
            </a:r>
            <a:r>
              <a:rPr lang="en-US" b="1" dirty="0"/>
              <a:t>.</a:t>
            </a:r>
          </a:p>
          <a:p>
            <a:pPr marL="0" indent="0">
              <a:buNone/>
            </a:pPr>
            <a:r>
              <a:rPr lang="en-US" b="1" dirty="0"/>
              <a:t>Foreningen </a:t>
            </a:r>
            <a:r>
              <a:rPr lang="en-US" b="1" dirty="0" err="1"/>
              <a:t>arrangerer</a:t>
            </a:r>
            <a:r>
              <a:rPr lang="en-US" b="1" dirty="0"/>
              <a:t> </a:t>
            </a:r>
            <a:r>
              <a:rPr lang="en-US" b="1" dirty="0" err="1"/>
              <a:t>turer</a:t>
            </a:r>
            <a:r>
              <a:rPr lang="en-US" b="1" dirty="0"/>
              <a:t> og </a:t>
            </a:r>
            <a:r>
              <a:rPr lang="en-US" b="1" dirty="0" err="1"/>
              <a:t>aktiviteter</a:t>
            </a:r>
            <a:r>
              <a:rPr lang="en-US" b="1" dirty="0"/>
              <a:t> og </a:t>
            </a:r>
            <a:r>
              <a:rPr lang="en-US" b="1" dirty="0" err="1"/>
              <a:t>gir</a:t>
            </a:r>
            <a:r>
              <a:rPr lang="en-US" b="1" dirty="0"/>
              <a:t> </a:t>
            </a:r>
            <a:r>
              <a:rPr lang="en-US" b="1" dirty="0" err="1"/>
              <a:t>støtte</a:t>
            </a:r>
            <a:r>
              <a:rPr lang="en-US" b="1" dirty="0"/>
              <a:t> til ulike </a:t>
            </a:r>
            <a:r>
              <a:rPr lang="en-US" b="1" dirty="0" err="1"/>
              <a:t>formidlingtiltak</a:t>
            </a:r>
            <a:r>
              <a:rPr lang="en-US" b="1" dirty="0"/>
              <a:t> I museet med </a:t>
            </a:r>
            <a:r>
              <a:rPr lang="en-US" b="1" dirty="0" err="1"/>
              <a:t>årlige</a:t>
            </a:r>
            <a:r>
              <a:rPr lang="en-US" b="1" dirty="0"/>
              <a:t> </a:t>
            </a:r>
            <a:r>
              <a:rPr lang="en-US" b="1" dirty="0" err="1"/>
              <a:t>økonomiske</a:t>
            </a:r>
            <a:r>
              <a:rPr lang="en-US" b="1" dirty="0"/>
              <a:t> </a:t>
            </a:r>
            <a:r>
              <a:rPr lang="en-US" b="1" dirty="0" err="1"/>
              <a:t>bidrag</a:t>
            </a:r>
            <a:r>
              <a:rPr lang="en-US" b="1" dirty="0"/>
              <a:t> fra </a:t>
            </a:r>
            <a:r>
              <a:rPr lang="en-US" b="1" dirty="0" err="1"/>
              <a:t>overskuddet</a:t>
            </a:r>
            <a:r>
              <a:rPr lang="en-US" b="1" dirty="0"/>
              <a:t> fra </a:t>
            </a:r>
            <a:r>
              <a:rPr lang="en-US" b="1" dirty="0" err="1"/>
              <a:t>foreningsdrifta</a:t>
            </a:r>
            <a:r>
              <a:rPr lang="en-US" b="1" dirty="0"/>
              <a:t>. </a:t>
            </a:r>
          </a:p>
          <a:p>
            <a:pPr marL="0" indent="0">
              <a:buNone/>
            </a:pPr>
            <a:r>
              <a:rPr lang="en-US" b="1" dirty="0"/>
              <a:t>Det frivillige </a:t>
            </a:r>
            <a:r>
              <a:rPr lang="en-US" b="1" dirty="0" err="1"/>
              <a:t>arbeidet</a:t>
            </a:r>
            <a:r>
              <a:rPr lang="en-US" b="1" dirty="0"/>
              <a:t> fra foreningen utgjør ca 1400 dugnadstimer </a:t>
            </a:r>
            <a:r>
              <a:rPr lang="en-US" b="1" dirty="0" err="1"/>
              <a:t>årlig</a:t>
            </a:r>
            <a:r>
              <a:rPr lang="en-US" b="1" dirty="0"/>
              <a:t>. </a:t>
            </a:r>
          </a:p>
          <a:p>
            <a:pPr marL="0" indent="0">
              <a:buNone/>
            </a:pPr>
            <a:endParaRPr lang="en-US" sz="1400" b="1" dirty="0"/>
          </a:p>
          <a:p>
            <a:pPr marL="0" indent="0">
              <a:buNone/>
            </a:pPr>
            <a:endParaRPr lang="en-US" sz="1400" b="1" dirty="0"/>
          </a:p>
          <a:p>
            <a:pPr marL="0" indent="0"/>
            <a:endParaRPr lang="en-US" sz="1400" dirty="0"/>
          </a:p>
        </p:txBody>
      </p:sp>
    </p:spTree>
    <p:extLst>
      <p:ext uri="{BB962C8B-B14F-4D97-AF65-F5344CB8AC3E}">
        <p14:creationId xmlns:p14="http://schemas.microsoft.com/office/powerpoint/2010/main" val="40531302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C37D5307-54BE-48D9-9DD1-2121F8627C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14" name="Rectangle 2">
            <a:extLst>
              <a:ext uri="{FF2B5EF4-FFF2-40B4-BE49-F238E27FC236}">
                <a16:creationId xmlns:a16="http://schemas.microsoft.com/office/drawing/2014/main" id="{8A3EA252-8A6C-47EB-A0BC-191AB9C1E8AE}"/>
              </a:ext>
            </a:extLst>
          </p:cNvPr>
          <p:cNvSpPr>
            <a:spLocks noGrp="1" noChangeArrowheads="1"/>
          </p:cNvSpPr>
          <p:nvPr>
            <p:ph type="title"/>
          </p:nvPr>
        </p:nvSpPr>
        <p:spPr>
          <a:xfrm>
            <a:off x="4729352" y="4487332"/>
            <a:ext cx="2987485" cy="1507067"/>
          </a:xfrm>
        </p:spPr>
        <p:txBody>
          <a:bodyPr>
            <a:normAutofit fontScale="90000"/>
          </a:bodyPr>
          <a:lstStyle/>
          <a:p>
            <a:pPr eaLnBrk="1" hangingPunct="1">
              <a:lnSpc>
                <a:spcPct val="90000"/>
              </a:lnSpc>
            </a:pPr>
            <a:r>
              <a:rPr lang="nb-NO" altLang="nb-NO" sz="2400" dirty="0"/>
              <a:t>Holmarka, et bynært kulturlandskap – drevet av frivillighet</a:t>
            </a:r>
          </a:p>
        </p:txBody>
      </p:sp>
      <p:sp>
        <p:nvSpPr>
          <p:cNvPr id="74" name="Snip Diagonal Corner Rectangle 20">
            <a:extLst>
              <a:ext uri="{FF2B5EF4-FFF2-40B4-BE49-F238E27FC236}">
                <a16:creationId xmlns:a16="http://schemas.microsoft.com/office/drawing/2014/main" id="{6F7A5D95-7884-4FA5-BB31-B87BDA0786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82" y="-2"/>
            <a:ext cx="4572000" cy="6858000"/>
          </a:xfrm>
          <a:prstGeom prst="snip2DiagRect">
            <a:avLst>
              <a:gd name="adj1" fmla="val 0"/>
              <a:gd name="adj2" fmla="val 0"/>
            </a:avLst>
          </a:pr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Bilde 20" descr="Et bilde som inneholder gjerde, utendørs, dyr, fasan&#10;&#10;Automatisk generert beskrivelse">
            <a:extLst>
              <a:ext uri="{FF2B5EF4-FFF2-40B4-BE49-F238E27FC236}">
                <a16:creationId xmlns:a16="http://schemas.microsoft.com/office/drawing/2014/main" id="{0ADFA232-C993-47B0-85B6-C746D246C308}"/>
              </a:ext>
            </a:extLst>
          </p:cNvPr>
          <p:cNvPicPr>
            <a:picLocks noChangeAspect="1"/>
          </p:cNvPicPr>
          <p:nvPr/>
        </p:nvPicPr>
        <p:blipFill rotWithShape="1">
          <a:blip r:embed="rId3">
            <a:extLst>
              <a:ext uri="{28A0092B-C50C-407E-A947-70E740481C1C}">
                <a14:useLocalDpi xmlns:a14="http://schemas.microsoft.com/office/drawing/2010/main" val="0"/>
              </a:ext>
            </a:extLst>
          </a:blip>
          <a:srcRect r="1" b="4389"/>
          <a:stretch/>
        </p:blipFill>
        <p:spPr>
          <a:xfrm>
            <a:off x="20" y="-4"/>
            <a:ext cx="2806321" cy="3429004"/>
          </a:xfrm>
          <a:prstGeom prst="rect">
            <a:avLst/>
          </a:prstGeom>
        </p:spPr>
      </p:pic>
      <p:pic>
        <p:nvPicPr>
          <p:cNvPr id="19" name="Bilde 18" descr="Et bilde som inneholder utendørs, tre, bakke, himmel&#10;&#10;Automatisk generert beskrivelse">
            <a:extLst>
              <a:ext uri="{FF2B5EF4-FFF2-40B4-BE49-F238E27FC236}">
                <a16:creationId xmlns:a16="http://schemas.microsoft.com/office/drawing/2014/main" id="{ACEFB97E-F223-4E51-A12C-E931625FC4F7}"/>
              </a:ext>
            </a:extLst>
          </p:cNvPr>
          <p:cNvPicPr>
            <a:picLocks noChangeAspect="1"/>
          </p:cNvPicPr>
          <p:nvPr/>
        </p:nvPicPr>
        <p:blipFill rotWithShape="1">
          <a:blip r:embed="rId4">
            <a:extLst>
              <a:ext uri="{28A0092B-C50C-407E-A947-70E740481C1C}">
                <a14:useLocalDpi xmlns:a14="http://schemas.microsoft.com/office/drawing/2010/main" val="0"/>
              </a:ext>
            </a:extLst>
          </a:blip>
          <a:srcRect t="3425" r="4" b="5115"/>
          <a:stretch/>
        </p:blipFill>
        <p:spPr>
          <a:xfrm>
            <a:off x="1763412" y="3429001"/>
            <a:ext cx="2811780" cy="3429000"/>
          </a:xfrm>
          <a:prstGeom prst="rect">
            <a:avLst/>
          </a:prstGeom>
        </p:spPr>
      </p:pic>
      <p:pic>
        <p:nvPicPr>
          <p:cNvPr id="17" name="Bilde 16" descr="Et bilde som inneholder person, bakke, utendørs, barn&#10;&#10;Automatisk generert beskrivelse">
            <a:extLst>
              <a:ext uri="{FF2B5EF4-FFF2-40B4-BE49-F238E27FC236}">
                <a16:creationId xmlns:a16="http://schemas.microsoft.com/office/drawing/2014/main" id="{E5794249-569B-4975-A83D-E0A5D96F4153}"/>
              </a:ext>
            </a:extLst>
          </p:cNvPr>
          <p:cNvPicPr>
            <a:picLocks noChangeAspect="1"/>
          </p:cNvPicPr>
          <p:nvPr/>
        </p:nvPicPr>
        <p:blipFill rotWithShape="1">
          <a:blip r:embed="rId5">
            <a:extLst>
              <a:ext uri="{28A0092B-C50C-407E-A947-70E740481C1C}">
                <a14:useLocalDpi xmlns:a14="http://schemas.microsoft.com/office/drawing/2010/main" val="0"/>
              </a:ext>
            </a:extLst>
          </a:blip>
          <a:srcRect l="9901" r="21253" b="2"/>
          <a:stretch/>
        </p:blipFill>
        <p:spPr>
          <a:xfrm>
            <a:off x="8838" y="3407681"/>
            <a:ext cx="1757839" cy="3450317"/>
          </a:xfrm>
          <a:prstGeom prst="rect">
            <a:avLst/>
          </a:prstGeom>
        </p:spPr>
      </p:pic>
      <p:cxnSp>
        <p:nvCxnSpPr>
          <p:cNvPr id="76" name="Straight Connector 75">
            <a:extLst>
              <a:ext uri="{FF2B5EF4-FFF2-40B4-BE49-F238E27FC236}">
                <a16:creationId xmlns:a16="http://schemas.microsoft.com/office/drawing/2014/main" id="{73EB6874-31E4-478A-8820-7B4145ED08A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766677" y="3429000"/>
            <a:ext cx="0" cy="3429000"/>
          </a:xfrm>
          <a:prstGeom prst="line">
            <a:avLst/>
          </a:prstGeom>
          <a:ln w="28575" cap="sq">
            <a:solidFill>
              <a:srgbClr val="FFFFFF"/>
            </a:solidFill>
            <a:miter lim="800000"/>
          </a:ln>
        </p:spPr>
        <p:style>
          <a:lnRef idx="1">
            <a:schemeClr val="accent1"/>
          </a:lnRef>
          <a:fillRef idx="0">
            <a:schemeClr val="accent1"/>
          </a:fillRef>
          <a:effectRef idx="0">
            <a:schemeClr val="accent1"/>
          </a:effectRef>
          <a:fontRef idx="minor">
            <a:schemeClr val="tx1"/>
          </a:fontRef>
        </p:style>
      </p:cxnSp>
      <p:pic>
        <p:nvPicPr>
          <p:cNvPr id="23" name="Bilde 22" descr="Et bilde som inneholder bakke, utendørs, dyr, pattedyr&#10;&#10;Automatisk generert beskrivelse">
            <a:extLst>
              <a:ext uri="{FF2B5EF4-FFF2-40B4-BE49-F238E27FC236}">
                <a16:creationId xmlns:a16="http://schemas.microsoft.com/office/drawing/2014/main" id="{F6599790-2257-4E6F-8689-BBA063AB4DA2}"/>
              </a:ext>
            </a:extLst>
          </p:cNvPr>
          <p:cNvPicPr>
            <a:picLocks noChangeAspect="1"/>
          </p:cNvPicPr>
          <p:nvPr/>
        </p:nvPicPr>
        <p:blipFill rotWithShape="1">
          <a:blip r:embed="rId6">
            <a:extLst>
              <a:ext uri="{28A0092B-C50C-407E-A947-70E740481C1C}">
                <a14:useLocalDpi xmlns:a14="http://schemas.microsoft.com/office/drawing/2010/main" val="0"/>
              </a:ext>
            </a:extLst>
          </a:blip>
          <a:srcRect l="14195" r="51183" b="-2"/>
          <a:stretch/>
        </p:blipFill>
        <p:spPr>
          <a:xfrm>
            <a:off x="2817353" y="1"/>
            <a:ext cx="1757839" cy="3439886"/>
          </a:xfrm>
          <a:prstGeom prst="rect">
            <a:avLst/>
          </a:prstGeom>
        </p:spPr>
      </p:pic>
      <p:cxnSp>
        <p:nvCxnSpPr>
          <p:cNvPr id="78" name="Straight Connector 77">
            <a:extLst>
              <a:ext uri="{FF2B5EF4-FFF2-40B4-BE49-F238E27FC236}">
                <a16:creationId xmlns:a16="http://schemas.microsoft.com/office/drawing/2014/main" id="{C4D40211-58E6-4292-B63E-858E074D71A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rot="5400000">
            <a:off x="2280285" y="1148715"/>
            <a:ext cx="0" cy="4560570"/>
          </a:xfrm>
          <a:prstGeom prst="line">
            <a:avLst/>
          </a:prstGeom>
          <a:ln w="28575" cap="sq">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C2CA559F-68AB-4320-BE1A-E9A444492FB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809533" y="0"/>
            <a:ext cx="0" cy="3429000"/>
          </a:xfrm>
          <a:prstGeom prst="line">
            <a:avLst/>
          </a:prstGeom>
          <a:ln w="28575" cap="sq">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D83FAEDC-F34F-488C-B209-2CCF958CF6B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66008" y="0"/>
            <a:ext cx="0" cy="6858000"/>
          </a:xfrm>
          <a:prstGeom prst="line">
            <a:avLst/>
          </a:prstGeom>
          <a:ln w="28575" cap="sq">
            <a:solidFill>
              <a:srgbClr val="FFFFFF"/>
            </a:solidFill>
            <a:miter lim="800000"/>
          </a:ln>
        </p:spPr>
        <p:style>
          <a:lnRef idx="1">
            <a:schemeClr val="accent1"/>
          </a:lnRef>
          <a:fillRef idx="0">
            <a:schemeClr val="accent1"/>
          </a:fillRef>
          <a:effectRef idx="0">
            <a:schemeClr val="accent1"/>
          </a:effectRef>
          <a:fontRef idx="minor">
            <a:schemeClr val="tx1"/>
          </a:fontRef>
        </p:style>
      </p:cxnSp>
      <p:sp>
        <p:nvSpPr>
          <p:cNvPr id="13315" name="Rectangle 3">
            <a:extLst>
              <a:ext uri="{FF2B5EF4-FFF2-40B4-BE49-F238E27FC236}">
                <a16:creationId xmlns:a16="http://schemas.microsoft.com/office/drawing/2014/main" id="{EC8D1961-E567-4D68-BFE0-2C6108C23BAB}"/>
              </a:ext>
            </a:extLst>
          </p:cNvPr>
          <p:cNvSpPr>
            <a:spLocks noGrp="1" noChangeArrowheads="1"/>
          </p:cNvSpPr>
          <p:nvPr>
            <p:ph idx="1"/>
          </p:nvPr>
        </p:nvSpPr>
        <p:spPr>
          <a:xfrm>
            <a:off x="4729352" y="685800"/>
            <a:ext cx="3457386" cy="3615267"/>
          </a:xfrm>
        </p:spPr>
        <p:txBody>
          <a:bodyPr>
            <a:normAutofit/>
          </a:bodyPr>
          <a:lstStyle/>
          <a:p>
            <a:pPr marL="0" indent="0">
              <a:lnSpc>
                <a:spcPct val="90000"/>
              </a:lnSpc>
              <a:buNone/>
            </a:pPr>
            <a:r>
              <a:rPr lang="nb-NO" altLang="nb-NO" sz="1300" b="1" dirty="0"/>
              <a:t>Holmarka, etablert som gard i 1904. Eier Molde kommune, museet disponerer.</a:t>
            </a:r>
          </a:p>
          <a:p>
            <a:pPr marL="0" indent="0" eaLnBrk="1" hangingPunct="1">
              <a:lnSpc>
                <a:spcPct val="90000"/>
              </a:lnSpc>
              <a:buNone/>
            </a:pPr>
            <a:r>
              <a:rPr lang="nb-NO" altLang="nb-NO" sz="1300" b="1" dirty="0"/>
              <a:t>Utvikling av museets areal og tilbud til alle, særlig barn og unge– aktiv part i byutviklingen</a:t>
            </a:r>
          </a:p>
          <a:p>
            <a:pPr marL="0" indent="0" eaLnBrk="1" hangingPunct="1">
              <a:lnSpc>
                <a:spcPct val="90000"/>
              </a:lnSpc>
              <a:buNone/>
            </a:pPr>
            <a:r>
              <a:rPr lang="nb-NO" altLang="nb-NO" sz="1300" b="1" dirty="0"/>
              <a:t>Vern ved bruk – dyr på beite</a:t>
            </a:r>
          </a:p>
          <a:p>
            <a:pPr marL="0" indent="0" eaLnBrk="1" hangingPunct="1">
              <a:lnSpc>
                <a:spcPct val="90000"/>
              </a:lnSpc>
              <a:buNone/>
            </a:pPr>
            <a:r>
              <a:rPr lang="nb-NO" altLang="nb-NO" sz="1300" b="1" dirty="0"/>
              <a:t>Formidling – aktiviteter, dyr, ut på tur, natursti, kvernhus i drift</a:t>
            </a:r>
          </a:p>
          <a:p>
            <a:pPr marL="0" indent="0" eaLnBrk="1" hangingPunct="1">
              <a:lnSpc>
                <a:spcPct val="90000"/>
              </a:lnSpc>
              <a:buNone/>
            </a:pPr>
            <a:r>
              <a:rPr lang="nb-NO" altLang="nb-NO" sz="1300" b="1" dirty="0"/>
              <a:t>Utvikling av Den Grønne korridor i Molde, fra Chateauet, via Reknesparken og friluftsmuseet til Moldemarka</a:t>
            </a:r>
          </a:p>
          <a:p>
            <a:pPr marL="0" indent="0" eaLnBrk="1" hangingPunct="1">
              <a:lnSpc>
                <a:spcPct val="90000"/>
              </a:lnSpc>
              <a:buNone/>
            </a:pPr>
            <a:r>
              <a:rPr lang="nb-NO" altLang="nb-NO" sz="1300" b="1" dirty="0"/>
              <a:t>Dyrevennene, ca 12 personer totalt, driver Holmarka til daglig, og utgjør 4500 dugnadstimer årlig. </a:t>
            </a:r>
          </a:p>
        </p:txBody>
      </p:sp>
      <p:grpSp>
        <p:nvGrpSpPr>
          <p:cNvPr id="84" name="Group 83">
            <a:extLst>
              <a:ext uri="{FF2B5EF4-FFF2-40B4-BE49-F238E27FC236}">
                <a16:creationId xmlns:a16="http://schemas.microsoft.com/office/drawing/2014/main" id="{881A332C-B10D-4FF8-8F67-7B17EA64679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719218" y="2963333"/>
            <a:ext cx="1422401" cy="2218267"/>
            <a:chOff x="10292292" y="2963333"/>
            <a:chExt cx="1896535" cy="2218267"/>
          </a:xfrm>
        </p:grpSpPr>
        <p:cxnSp>
          <p:nvCxnSpPr>
            <p:cNvPr id="85" name="Straight Connector 84">
              <a:extLst>
                <a:ext uri="{FF2B5EF4-FFF2-40B4-BE49-F238E27FC236}">
                  <a16:creationId xmlns:a16="http://schemas.microsoft.com/office/drawing/2014/main" id="{AB2A937E-B357-4B4A-BFFE-2E39D81A9BC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6" name="Straight Connector 85">
              <a:extLst>
                <a:ext uri="{FF2B5EF4-FFF2-40B4-BE49-F238E27FC236}">
                  <a16:creationId xmlns:a16="http://schemas.microsoft.com/office/drawing/2014/main" id="{2BC26C5E-22FC-4003-AECB-9AB7C30222B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699485" y="3190344"/>
              <a:ext cx="1489342" cy="1489341"/>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7" name="Straight Connector 86">
              <a:extLst>
                <a:ext uri="{FF2B5EF4-FFF2-40B4-BE49-F238E27FC236}">
                  <a16:creationId xmlns:a16="http://schemas.microsoft.com/office/drawing/2014/main" id="{6E7E091E-55B1-4B41-A3CE-5715557CE9E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8" name="Straight Connector 87">
              <a:extLst>
                <a:ext uri="{FF2B5EF4-FFF2-40B4-BE49-F238E27FC236}">
                  <a16:creationId xmlns:a16="http://schemas.microsoft.com/office/drawing/2014/main" id="{4245ABCF-310F-47C7-9A6A-A8E9ED0A179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9" name="Straight Connector 88">
              <a:extLst>
                <a:ext uri="{FF2B5EF4-FFF2-40B4-BE49-F238E27FC236}">
                  <a16:creationId xmlns:a16="http://schemas.microsoft.com/office/drawing/2014/main" id="{0A21D76D-46AE-46D2-AD41-EBA9914B287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CCF0F28E-BAED-4FBB-B160-6541958DA9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10" name="Rectangle 2">
            <a:extLst>
              <a:ext uri="{FF2B5EF4-FFF2-40B4-BE49-F238E27FC236}">
                <a16:creationId xmlns:a16="http://schemas.microsoft.com/office/drawing/2014/main" id="{014BF848-EA56-409C-B8FF-D8CCB27C9706}"/>
              </a:ext>
            </a:extLst>
          </p:cNvPr>
          <p:cNvSpPr>
            <a:spLocks noGrp="1" noChangeArrowheads="1"/>
          </p:cNvSpPr>
          <p:nvPr>
            <p:ph type="title"/>
          </p:nvPr>
        </p:nvSpPr>
        <p:spPr>
          <a:xfrm>
            <a:off x="4729352" y="4487332"/>
            <a:ext cx="2987485" cy="1507067"/>
          </a:xfrm>
        </p:spPr>
        <p:txBody>
          <a:bodyPr>
            <a:normAutofit/>
          </a:bodyPr>
          <a:lstStyle/>
          <a:p>
            <a:pPr eaLnBrk="1" hangingPunct="1"/>
            <a:r>
              <a:rPr lang="nb-NO" altLang="nb-NO" sz="2800"/>
              <a:t>Fiskerimuseet på Hjertøya</a:t>
            </a:r>
          </a:p>
        </p:txBody>
      </p:sp>
      <p:sp>
        <p:nvSpPr>
          <p:cNvPr id="74" name="Snip Diagonal Corner Rectangle 20">
            <a:extLst>
              <a:ext uri="{FF2B5EF4-FFF2-40B4-BE49-F238E27FC236}">
                <a16:creationId xmlns:a16="http://schemas.microsoft.com/office/drawing/2014/main" id="{9CBA2F0B-D4FC-487F-BCFF-015C0179F5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82" y="-2"/>
            <a:ext cx="4572000" cy="6858000"/>
          </a:xfrm>
          <a:prstGeom prst="snip2DiagRect">
            <a:avLst>
              <a:gd name="adj1" fmla="val 0"/>
              <a:gd name="adj2" fmla="val 0"/>
            </a:avLst>
          </a:pr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Bilde 12" descr="Et bilde som inneholder utendørs, himmel, vann, natur&#10;&#10;Automatisk generert beskrivelse">
            <a:extLst>
              <a:ext uri="{FF2B5EF4-FFF2-40B4-BE49-F238E27FC236}">
                <a16:creationId xmlns:a16="http://schemas.microsoft.com/office/drawing/2014/main" id="{5DC42EBB-4141-4326-9D60-C3A01D53E5CF}"/>
              </a:ext>
            </a:extLst>
          </p:cNvPr>
          <p:cNvPicPr>
            <a:picLocks noChangeAspect="1"/>
          </p:cNvPicPr>
          <p:nvPr/>
        </p:nvPicPr>
        <p:blipFill rotWithShape="1">
          <a:blip r:embed="rId3">
            <a:extLst>
              <a:ext uri="{28A0092B-C50C-407E-A947-70E740481C1C}">
                <a14:useLocalDpi xmlns:a14="http://schemas.microsoft.com/office/drawing/2010/main" val="0"/>
              </a:ext>
            </a:extLst>
          </a:blip>
          <a:srcRect l="11795" r="15736" b="-2"/>
          <a:stretch/>
        </p:blipFill>
        <p:spPr>
          <a:xfrm>
            <a:off x="20" y="-1"/>
            <a:ext cx="4579125" cy="4233670"/>
          </a:xfrm>
          <a:prstGeom prst="rect">
            <a:avLst/>
          </a:prstGeom>
        </p:spPr>
      </p:pic>
      <p:pic>
        <p:nvPicPr>
          <p:cNvPr id="17" name="Bilde 16" descr="Et bilde som inneholder innendørs, vindu, bygning, bord&#10;&#10;Automatisk generert beskrivelse">
            <a:extLst>
              <a:ext uri="{FF2B5EF4-FFF2-40B4-BE49-F238E27FC236}">
                <a16:creationId xmlns:a16="http://schemas.microsoft.com/office/drawing/2014/main" id="{74CBE35B-C2DC-4B2A-BA9B-D3A8DA6B5C63}"/>
              </a:ext>
            </a:extLst>
          </p:cNvPr>
          <p:cNvPicPr>
            <a:picLocks noChangeAspect="1"/>
          </p:cNvPicPr>
          <p:nvPr/>
        </p:nvPicPr>
        <p:blipFill rotWithShape="1">
          <a:blip r:embed="rId4">
            <a:extLst>
              <a:ext uri="{28A0092B-C50C-407E-A947-70E740481C1C}">
                <a14:useLocalDpi xmlns:a14="http://schemas.microsoft.com/office/drawing/2010/main" val="0"/>
              </a:ext>
            </a:extLst>
          </a:blip>
          <a:srcRect l="11450" r="16778" b="5"/>
          <a:stretch/>
        </p:blipFill>
        <p:spPr>
          <a:xfrm>
            <a:off x="20" y="4233333"/>
            <a:ext cx="2811759" cy="2624667"/>
          </a:xfrm>
          <a:prstGeom prst="rect">
            <a:avLst/>
          </a:prstGeom>
        </p:spPr>
      </p:pic>
      <p:pic>
        <p:nvPicPr>
          <p:cNvPr id="15" name="Bilde 14" descr="Et bilde som inneholder stol, innendørs, gulv, bord&#10;&#10;Automatisk generert beskrivelse">
            <a:extLst>
              <a:ext uri="{FF2B5EF4-FFF2-40B4-BE49-F238E27FC236}">
                <a16:creationId xmlns:a16="http://schemas.microsoft.com/office/drawing/2014/main" id="{81AD98A4-3175-44D5-B909-8532FB604426}"/>
              </a:ext>
            </a:extLst>
          </p:cNvPr>
          <p:cNvPicPr>
            <a:picLocks noChangeAspect="1"/>
          </p:cNvPicPr>
          <p:nvPr/>
        </p:nvPicPr>
        <p:blipFill rotWithShape="1">
          <a:blip r:embed="rId5">
            <a:extLst>
              <a:ext uri="{28A0092B-C50C-407E-A947-70E740481C1C}">
                <a14:useLocalDpi xmlns:a14="http://schemas.microsoft.com/office/drawing/2010/main" val="0"/>
              </a:ext>
            </a:extLst>
          </a:blip>
          <a:srcRect l="32868" r="22261" b="5"/>
          <a:stretch/>
        </p:blipFill>
        <p:spPr>
          <a:xfrm>
            <a:off x="2811780" y="4233334"/>
            <a:ext cx="1757839" cy="2624667"/>
          </a:xfrm>
          <a:prstGeom prst="rect">
            <a:avLst/>
          </a:prstGeom>
        </p:spPr>
      </p:pic>
      <p:cxnSp>
        <p:nvCxnSpPr>
          <p:cNvPr id="76" name="Straight Connector 75">
            <a:extLst>
              <a:ext uri="{FF2B5EF4-FFF2-40B4-BE49-F238E27FC236}">
                <a16:creationId xmlns:a16="http://schemas.microsoft.com/office/drawing/2014/main" id="{B63D7089-EB60-4C1A-B370-5E335A56B9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rot="5400000">
            <a:off x="2280285" y="1953048"/>
            <a:ext cx="0" cy="4560570"/>
          </a:xfrm>
          <a:prstGeom prst="line">
            <a:avLst/>
          </a:prstGeom>
          <a:ln w="28575" cap="sq">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31CFD7D6-B179-491B-8E93-0643ABE86D6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811779" y="4233333"/>
            <a:ext cx="0" cy="2624667"/>
          </a:xfrm>
          <a:prstGeom prst="line">
            <a:avLst/>
          </a:prstGeom>
          <a:ln w="28575" cap="sq">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C53E95AB-E866-42C1-801A-B5D6A90D13E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66008" y="0"/>
            <a:ext cx="0" cy="6858000"/>
          </a:xfrm>
          <a:prstGeom prst="line">
            <a:avLst/>
          </a:prstGeom>
          <a:ln w="28575" cap="sq">
            <a:solidFill>
              <a:srgbClr val="FFFFFF"/>
            </a:solidFill>
            <a:miter lim="800000"/>
          </a:ln>
        </p:spPr>
        <p:style>
          <a:lnRef idx="1">
            <a:schemeClr val="accent1"/>
          </a:lnRef>
          <a:fillRef idx="0">
            <a:schemeClr val="accent1"/>
          </a:fillRef>
          <a:effectRef idx="0">
            <a:schemeClr val="accent1"/>
          </a:effectRef>
          <a:fontRef idx="minor">
            <a:schemeClr val="tx1"/>
          </a:fontRef>
        </p:style>
      </p:cxnSp>
      <p:sp>
        <p:nvSpPr>
          <p:cNvPr id="17411" name="Rectangle 3">
            <a:extLst>
              <a:ext uri="{FF2B5EF4-FFF2-40B4-BE49-F238E27FC236}">
                <a16:creationId xmlns:a16="http://schemas.microsoft.com/office/drawing/2014/main" id="{516CA0AA-437A-4548-8BCC-BD8AC114F10C}"/>
              </a:ext>
            </a:extLst>
          </p:cNvPr>
          <p:cNvSpPr>
            <a:spLocks noGrp="1" noChangeArrowheads="1"/>
          </p:cNvSpPr>
          <p:nvPr>
            <p:ph idx="1"/>
          </p:nvPr>
        </p:nvSpPr>
        <p:spPr>
          <a:xfrm>
            <a:off x="4729352" y="685800"/>
            <a:ext cx="3457386" cy="3615267"/>
          </a:xfrm>
        </p:spPr>
        <p:txBody>
          <a:bodyPr>
            <a:normAutofit/>
          </a:bodyPr>
          <a:lstStyle/>
          <a:p>
            <a:pPr eaLnBrk="1" hangingPunct="1">
              <a:buFontTx/>
              <a:buNone/>
            </a:pPr>
            <a:r>
              <a:rPr lang="nb-NO" altLang="nb-NO" sz="1400" b="1" dirty="0"/>
              <a:t>	Fiskerimuseet fremstår i dag som et særpregret museum i et idyllisk  kommunalt friluftsområde på Hjertøya i Moldefjorden. Hjertøyplassen drives av Hjertøyas Venner med kaffeservering i helgene. </a:t>
            </a:r>
          </a:p>
          <a:p>
            <a:pPr eaLnBrk="1" hangingPunct="1">
              <a:buFontTx/>
              <a:buNone/>
            </a:pPr>
            <a:r>
              <a:rPr lang="nb-NO" altLang="nb-NO" sz="1400" b="1" dirty="0"/>
              <a:t>	</a:t>
            </a:r>
          </a:p>
          <a:p>
            <a:pPr eaLnBrk="1" hangingPunct="1">
              <a:buFontTx/>
              <a:buNone/>
            </a:pPr>
            <a:r>
              <a:rPr lang="nb-NO" altLang="nb-NO" sz="1400" b="1" dirty="0"/>
              <a:t>	Driften er basert på et godt samarbeid mellom Molde kommune, Hjertøyas Venner, Romsdal kystlag og Romsdalsmuseet. </a:t>
            </a:r>
          </a:p>
          <a:p>
            <a:pPr eaLnBrk="1" hangingPunct="1">
              <a:buFontTx/>
              <a:buNone/>
            </a:pPr>
            <a:r>
              <a:rPr lang="nb-NO" altLang="nb-NO" sz="1400" dirty="0"/>
              <a:t>	</a:t>
            </a:r>
          </a:p>
        </p:txBody>
      </p:sp>
      <p:grpSp>
        <p:nvGrpSpPr>
          <p:cNvPr id="82" name="Group 81">
            <a:extLst>
              <a:ext uri="{FF2B5EF4-FFF2-40B4-BE49-F238E27FC236}">
                <a16:creationId xmlns:a16="http://schemas.microsoft.com/office/drawing/2014/main" id="{58ADDAAC-7119-4A1E-B048-BDFC367F6D4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719218" y="2963333"/>
            <a:ext cx="1422401" cy="2218267"/>
            <a:chOff x="10292292" y="2963333"/>
            <a:chExt cx="1896535" cy="2218267"/>
          </a:xfrm>
        </p:grpSpPr>
        <p:cxnSp>
          <p:nvCxnSpPr>
            <p:cNvPr id="83" name="Straight Connector 82">
              <a:extLst>
                <a:ext uri="{FF2B5EF4-FFF2-40B4-BE49-F238E27FC236}">
                  <a16:creationId xmlns:a16="http://schemas.microsoft.com/office/drawing/2014/main" id="{6C8AD580-3E17-4C5C-93C5-B0940B29586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4" name="Straight Connector 83">
              <a:extLst>
                <a:ext uri="{FF2B5EF4-FFF2-40B4-BE49-F238E27FC236}">
                  <a16:creationId xmlns:a16="http://schemas.microsoft.com/office/drawing/2014/main" id="{DC2E13F0-5A7E-4901-B9C1-02BB78B902D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699485" y="3190344"/>
              <a:ext cx="1489342" cy="1489341"/>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5" name="Straight Connector 84">
              <a:extLst>
                <a:ext uri="{FF2B5EF4-FFF2-40B4-BE49-F238E27FC236}">
                  <a16:creationId xmlns:a16="http://schemas.microsoft.com/office/drawing/2014/main" id="{1DA387A9-4760-4ECF-ACA7-44E97319A3E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6" name="Straight Connector 85">
              <a:extLst>
                <a:ext uri="{FF2B5EF4-FFF2-40B4-BE49-F238E27FC236}">
                  <a16:creationId xmlns:a16="http://schemas.microsoft.com/office/drawing/2014/main" id="{DF15B0AD-4214-44E3-BE7D-D524D295393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7" name="Straight Connector 86">
              <a:extLst>
                <a:ext uri="{FF2B5EF4-FFF2-40B4-BE49-F238E27FC236}">
                  <a16:creationId xmlns:a16="http://schemas.microsoft.com/office/drawing/2014/main" id="{3E0DF2D9-A0E5-496D-8F33-9D6827AC999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D3B2A6AE-D715-4A86-9A67-FBFD0AC3D63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905229" y="2963333"/>
            <a:ext cx="2236395" cy="3208867"/>
            <a:chOff x="9206969" y="2963333"/>
            <a:chExt cx="2981858" cy="3208867"/>
          </a:xfrm>
        </p:grpSpPr>
        <p:cxnSp>
          <p:nvCxnSpPr>
            <p:cNvPr id="25" name="Straight Connector 24">
              <a:extLst>
                <a:ext uri="{FF2B5EF4-FFF2-40B4-BE49-F238E27FC236}">
                  <a16:creationId xmlns:a16="http://schemas.microsoft.com/office/drawing/2014/main" id="{4EE901BD-20FF-4ADB-93F6-FAC032FE8BB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256D6999-B267-4C26-8E57-8B531D6B703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9AA57298-B465-4F96-A3E7-DC8D3EA5B0B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C794DD63-5A9D-487C-B3DB-D7CFF2FF275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C973AA2F-123B-4CCA-A83E-97633A55D79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useBgFill="1">
        <p:nvSpPr>
          <p:cNvPr id="31" name="Rectangle 30">
            <a:extLst>
              <a:ext uri="{FF2B5EF4-FFF2-40B4-BE49-F238E27FC236}">
                <a16:creationId xmlns:a16="http://schemas.microsoft.com/office/drawing/2014/main" id="{CB3808F9-136D-4893-8CFE-1051C92123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5EC43C72-7101-481F-A634-2A2987D5FC04}"/>
              </a:ext>
            </a:extLst>
          </p:cNvPr>
          <p:cNvSpPr>
            <a:spLocks noGrp="1"/>
          </p:cNvSpPr>
          <p:nvPr>
            <p:ph type="title"/>
          </p:nvPr>
        </p:nvSpPr>
        <p:spPr>
          <a:xfrm>
            <a:off x="2983934" y="4487332"/>
            <a:ext cx="4220368" cy="1507067"/>
          </a:xfrm>
        </p:spPr>
        <p:txBody>
          <a:bodyPr vert="horz" lIns="91440" tIns="45720" rIns="91440" bIns="45720" rtlCol="0" anchor="ctr">
            <a:normAutofit/>
          </a:bodyPr>
          <a:lstStyle/>
          <a:p>
            <a:r>
              <a:rPr lang="en-US" sz="3600" dirty="0"/>
              <a:t>Hjertøyas Venner</a:t>
            </a:r>
          </a:p>
        </p:txBody>
      </p:sp>
      <p:pic>
        <p:nvPicPr>
          <p:cNvPr id="19" name="Bilde 18" descr="Et bilde som inneholder vann, utendørs, himmel, båt&#10;&#10;Automatisk generert beskrivelse">
            <a:extLst>
              <a:ext uri="{FF2B5EF4-FFF2-40B4-BE49-F238E27FC236}">
                <a16:creationId xmlns:a16="http://schemas.microsoft.com/office/drawing/2014/main" id="{FFE28F2D-967E-452F-8FC8-603F1C9A2552}"/>
              </a:ext>
            </a:extLst>
          </p:cNvPr>
          <p:cNvPicPr>
            <a:picLocks noChangeAspect="1"/>
          </p:cNvPicPr>
          <p:nvPr/>
        </p:nvPicPr>
        <p:blipFill rotWithShape="1">
          <a:blip r:embed="rId3">
            <a:extLst>
              <a:ext uri="{28A0092B-C50C-407E-A947-70E740481C1C}">
                <a14:useLocalDpi xmlns:a14="http://schemas.microsoft.com/office/drawing/2010/main" val="0"/>
              </a:ext>
            </a:extLst>
          </a:blip>
          <a:srcRect l="37019" r="34257"/>
          <a:stretch/>
        </p:blipFill>
        <p:spPr>
          <a:xfrm>
            <a:off x="623" y="10"/>
            <a:ext cx="2699169" cy="6857990"/>
          </a:xfrm>
          <a:prstGeom prst="rect">
            <a:avLst/>
          </a:prstGeom>
          <a:effectLst>
            <a:innerShdw blurRad="57150" dist="38100" dir="14460000">
              <a:prstClr val="black">
                <a:alpha val="70000"/>
              </a:prstClr>
            </a:innerShdw>
          </a:effectLst>
        </p:spPr>
      </p:pic>
      <p:sp>
        <p:nvSpPr>
          <p:cNvPr id="3" name="Plassholder for innhold 2">
            <a:extLst>
              <a:ext uri="{FF2B5EF4-FFF2-40B4-BE49-F238E27FC236}">
                <a16:creationId xmlns:a16="http://schemas.microsoft.com/office/drawing/2014/main" id="{374B0224-34C5-432F-8715-5CAF0A9ACF59}"/>
              </a:ext>
            </a:extLst>
          </p:cNvPr>
          <p:cNvSpPr>
            <a:spLocks noGrp="1"/>
          </p:cNvSpPr>
          <p:nvPr>
            <p:ph sz="half" idx="1"/>
          </p:nvPr>
        </p:nvSpPr>
        <p:spPr>
          <a:xfrm>
            <a:off x="3086593" y="1916831"/>
            <a:ext cx="4969554" cy="2854135"/>
          </a:xfrm>
        </p:spPr>
        <p:txBody>
          <a:bodyPr vert="horz" lIns="91440" tIns="45720" rIns="91440" bIns="45720" rtlCol="0" anchor="ctr">
            <a:normAutofit fontScale="92500" lnSpcReduction="10000"/>
          </a:bodyPr>
          <a:lstStyle/>
          <a:p>
            <a:pPr marL="0" indent="0"/>
            <a:r>
              <a:rPr lang="en-US" b="1" dirty="0"/>
              <a:t>Hjertøyas Venner er en frivillig forening som arbeider for å gjøre Hjertøya brukervennlig og et hyggelig sted å være for barn og voksne.</a:t>
            </a:r>
          </a:p>
          <a:p>
            <a:pPr marL="0" indent="0"/>
            <a:r>
              <a:rPr lang="en-US" b="1" dirty="0"/>
              <a:t>Foreningen har ca 200 medlemmer. </a:t>
            </a:r>
          </a:p>
          <a:p>
            <a:pPr marL="0" indent="0"/>
            <a:r>
              <a:rPr lang="en-US" b="1" dirty="0"/>
              <a:t>Foreningen driver Molde Kommunes småbruk Hjertøyplassen. Foreningen er i et meget tett samarbeid med Romsdalsmuseet</a:t>
            </a:r>
          </a:p>
          <a:p>
            <a:pPr marL="0" indent="0"/>
            <a:endParaRPr lang="en-US" b="1" dirty="0"/>
          </a:p>
          <a:p>
            <a:pPr marL="0" indent="0"/>
            <a:endParaRPr lang="en-US" b="1" dirty="0"/>
          </a:p>
          <a:p>
            <a:pPr marL="0" indent="0"/>
            <a:endParaRPr lang="en-US" dirty="0"/>
          </a:p>
        </p:txBody>
      </p:sp>
      <p:grpSp>
        <p:nvGrpSpPr>
          <p:cNvPr id="33" name="Group 32">
            <a:extLst>
              <a:ext uri="{FF2B5EF4-FFF2-40B4-BE49-F238E27FC236}">
                <a16:creationId xmlns:a16="http://schemas.microsoft.com/office/drawing/2014/main" id="{821AC1F2-D794-454F-8FDA-2826EEC8F0F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905229" y="2963333"/>
            <a:ext cx="2236395" cy="3208867"/>
            <a:chOff x="9206969" y="2963333"/>
            <a:chExt cx="2981858" cy="3208867"/>
          </a:xfrm>
        </p:grpSpPr>
        <p:cxnSp>
          <p:nvCxnSpPr>
            <p:cNvPr id="34" name="Straight Connector 33">
              <a:extLst>
                <a:ext uri="{FF2B5EF4-FFF2-40B4-BE49-F238E27FC236}">
                  <a16:creationId xmlns:a16="http://schemas.microsoft.com/office/drawing/2014/main" id="{76F9A36A-E2E0-458B-889B-59E444E3EC2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5" name="Straight Connector 34">
              <a:extLst>
                <a:ext uri="{FF2B5EF4-FFF2-40B4-BE49-F238E27FC236}">
                  <a16:creationId xmlns:a16="http://schemas.microsoft.com/office/drawing/2014/main" id="{31E05721-1619-4998-BF7F-E17071D5A8B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6" name="Straight Connector 35">
              <a:extLst>
                <a:ext uri="{FF2B5EF4-FFF2-40B4-BE49-F238E27FC236}">
                  <a16:creationId xmlns:a16="http://schemas.microsoft.com/office/drawing/2014/main" id="{2615F2C8-8CC5-4E5D-8973-DCA09EFFBED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7" name="Straight Connector 36">
              <a:extLst>
                <a:ext uri="{FF2B5EF4-FFF2-40B4-BE49-F238E27FC236}">
                  <a16:creationId xmlns:a16="http://schemas.microsoft.com/office/drawing/2014/main" id="{D0AD7A5A-7A0C-4D1E-9525-7E91AF8EB8C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8" name="Straight Connector 37">
              <a:extLst>
                <a:ext uri="{FF2B5EF4-FFF2-40B4-BE49-F238E27FC236}">
                  <a16:creationId xmlns:a16="http://schemas.microsoft.com/office/drawing/2014/main" id="{C246BAD8-6018-4C11-B4A7-F8174751F0D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107235482"/>
      </p:ext>
    </p:extLst>
  </p:cSld>
  <p:clrMapOvr>
    <a:masterClrMapping/>
  </p:clrMapOvr>
</p:sld>
</file>

<file path=ppt/theme/theme1.xml><?xml version="1.0" encoding="utf-8"?>
<a:theme xmlns:a="http://schemas.openxmlformats.org/drawingml/2006/main" name="Sektor">
  <a:themeElements>
    <a:clrScheme name="Sektor">
      <a:dk1>
        <a:sysClr val="windowText" lastClr="000000"/>
      </a:dk1>
      <a:lt1>
        <a:sysClr val="window" lastClr="FFFFFF"/>
      </a:lt1>
      <a:dk2>
        <a:srgbClr val="537D0B"/>
      </a:dk2>
      <a:lt2>
        <a:srgbClr val="A9E257"/>
      </a:lt2>
      <a:accent1>
        <a:srgbClr val="38540A"/>
      </a:accent1>
      <a:accent2>
        <a:srgbClr val="31A274"/>
      </a:accent2>
      <a:accent3>
        <a:srgbClr val="236073"/>
      </a:accent3>
      <a:accent4>
        <a:srgbClr val="6C4D90"/>
      </a:accent4>
      <a:accent5>
        <a:srgbClr val="983C27"/>
      </a:accent5>
      <a:accent6>
        <a:srgbClr val="CD811F"/>
      </a:accent6>
      <a:hlink>
        <a:srgbClr val="293F06"/>
      </a:hlink>
      <a:folHlink>
        <a:srgbClr val="68883A"/>
      </a:folHlink>
    </a:clrScheme>
    <a:fontScheme name="Sektor">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ektor">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3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2700"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9759155-7935-4C61-A06C-C04380D1B16E}"/>
    </a:ext>
  </a:extLst>
</a:theme>
</file>

<file path=ppt/theme/theme2.xml><?xml version="1.0" encoding="utf-8"?>
<a:theme xmlns:a="http://schemas.openxmlformats.org/drawingml/2006/main" name="Office-tem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tem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kument" ma:contentTypeID="0x010100D21DD1D09EAA4844A7395A70B7F79780" ma:contentTypeVersion="7" ma:contentTypeDescription="Opprett et nytt dokument." ma:contentTypeScope="" ma:versionID="af03282fd9dfce5d4845c315c5a1c524">
  <xsd:schema xmlns:xsd="http://www.w3.org/2001/XMLSchema" xmlns:xs="http://www.w3.org/2001/XMLSchema" xmlns:p="http://schemas.microsoft.com/office/2006/metadata/properties" xmlns:ns2="f16ba0cc-b761-461d-92dd-4891b456f59f" targetNamespace="http://schemas.microsoft.com/office/2006/metadata/properties" ma:root="true" ma:fieldsID="486471a0dd3d438e427d4f2b222b9e4b" ns2:_="">
    <xsd:import namespace="f16ba0cc-b761-461d-92dd-4891b456f59f"/>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OCR"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16ba0cc-b761-461d-92dd-4891b456f59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6EC145A-C8F9-49FD-AAF0-8D8ACFEAAA21}">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A20E9809-FB37-4CFE-9C1C-76B2094C04F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16ba0cc-b761-461d-92dd-4891b456f59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EE5FC04-9957-43FE-A8FB-A7147C027C1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122</TotalTime>
  <Words>1558</Words>
  <Application>Microsoft Office PowerPoint</Application>
  <PresentationFormat>On-screen Show (4:3)</PresentationFormat>
  <Paragraphs>146</Paragraphs>
  <Slides>24</Slides>
  <Notes>24</Notes>
  <HiddenSlides>0</HiddenSlides>
  <MMClips>0</MMClips>
  <ScaleCrop>false</ScaleCrop>
  <HeadingPairs>
    <vt:vector size="4" baseType="variant">
      <vt:variant>
        <vt:lpstr>Theme</vt:lpstr>
      </vt:variant>
      <vt:variant>
        <vt:i4>1</vt:i4>
      </vt:variant>
      <vt:variant>
        <vt:lpstr>Slide Titles</vt:lpstr>
      </vt:variant>
      <vt:variant>
        <vt:i4>24</vt:i4>
      </vt:variant>
    </vt:vector>
  </HeadingPairs>
  <TitlesOfParts>
    <vt:vector size="25" baseType="lpstr">
      <vt:lpstr>Sektor</vt:lpstr>
      <vt:lpstr>Romsdalsmuseet – frivillige og Profesjonelle i fruktbart samarbeid.  Foredrag av styreleder anders talleraas 07.september 2019</vt:lpstr>
      <vt:lpstr>Krona  - utstillings- og magasinbygg </vt:lpstr>
      <vt:lpstr>Bygde - og bysamlingene i Molde</vt:lpstr>
      <vt:lpstr>Bygata</vt:lpstr>
      <vt:lpstr>Chateauet – herskapsvilla og hageanlegg fra 1918 </vt:lpstr>
      <vt:lpstr>Romsdalsmuseets Venner</vt:lpstr>
      <vt:lpstr>Holmarka, et bynært kulturlandskap – drevet av frivillighet</vt:lpstr>
      <vt:lpstr>Fiskerimuseet på Hjertøya</vt:lpstr>
      <vt:lpstr>Hjertøyas Venner</vt:lpstr>
      <vt:lpstr>Nesset Prestegard i Eidsvåg</vt:lpstr>
      <vt:lpstr>Nesset Prestegards  Venner</vt:lpstr>
      <vt:lpstr>Veøy prestegard og middelalderkirke, på Veøya</vt:lpstr>
      <vt:lpstr>Bud kystMuseum – kystfort  og kystkulturutstilling</vt:lpstr>
      <vt:lpstr>Bud Sogelag</vt:lpstr>
      <vt:lpstr>Konfeksjonsmuseet i Isfjorden</vt:lpstr>
      <vt:lpstr>Brukerstyret for Konfeksonsmuseet</vt:lpstr>
      <vt:lpstr>Løvikremma på Gossen I aukra kommune</vt:lpstr>
      <vt:lpstr>Steffågarden på Ona-Husøy</vt:lpstr>
      <vt:lpstr>Vanlige samarbeidsområder for de frivillige.</vt:lpstr>
      <vt:lpstr>Noen samarbeidende frivillige lag utenom vennelaga</vt:lpstr>
      <vt:lpstr>Trekk ved frivilligheten</vt:lpstr>
      <vt:lpstr>Muligheter  ved Romsdalsmuseet</vt:lpstr>
      <vt:lpstr>Frivilligheten ved Romsdalsmuseet</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Romsdalsmuseet med avdelinger</dc:title>
  <dc:creator>Hilde Stenmark Kvennes</dc:creator>
  <cp:lastModifiedBy>Anders Tallerås</cp:lastModifiedBy>
  <cp:revision>6</cp:revision>
  <dcterms:created xsi:type="dcterms:W3CDTF">2019-09-02T13:19:37Z</dcterms:created>
  <dcterms:modified xsi:type="dcterms:W3CDTF">2019-09-06T19:39:16Z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0x010100D21DD1D09EAA4844A7395A70B7F79780</vt:lpwstr>
  </property>
</Properties>
</file>